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4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3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5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7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3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9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7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6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8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4D9F-3CE5-4402-80AE-79C5584FF04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CCC5-5AA7-4124-A411-FD347067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0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ПРЕДЛОЖЕНИЯ ПО УЛУЧШЕНИЮ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5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893" t="25873" r="28928" b="23968"/>
          <a:stretch/>
        </p:blipFill>
        <p:spPr>
          <a:xfrm>
            <a:off x="2264230" y="719474"/>
            <a:ext cx="7903026" cy="5549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893" t="25873" r="28928" b="23968"/>
          <a:stretch/>
        </p:blipFill>
        <p:spPr>
          <a:xfrm>
            <a:off x="1738405" y="337264"/>
            <a:ext cx="871519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250" t="22540" r="28304" b="31746"/>
          <a:stretch/>
        </p:blipFill>
        <p:spPr>
          <a:xfrm>
            <a:off x="1455852" y="511629"/>
            <a:ext cx="9280296" cy="59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071" t="25555" r="28304" b="22381"/>
          <a:stretch/>
        </p:blipFill>
        <p:spPr>
          <a:xfrm>
            <a:off x="1978479" y="382986"/>
            <a:ext cx="8235042" cy="59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161" t="26984" r="28214" b="22857"/>
          <a:stretch/>
        </p:blipFill>
        <p:spPr>
          <a:xfrm>
            <a:off x="1746453" y="468086"/>
            <a:ext cx="8699095" cy="60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250" t="20952" r="27947" b="30000"/>
          <a:stretch/>
        </p:blipFill>
        <p:spPr>
          <a:xfrm>
            <a:off x="1692729" y="478945"/>
            <a:ext cx="8806542" cy="59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982" t="21746" r="28214" b="30635"/>
          <a:stretch/>
        </p:blipFill>
        <p:spPr>
          <a:xfrm>
            <a:off x="1594757" y="485021"/>
            <a:ext cx="9002486" cy="59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982" t="28094" r="28304" b="19365"/>
          <a:stretch/>
        </p:blipFill>
        <p:spPr>
          <a:xfrm>
            <a:off x="1948542" y="369469"/>
            <a:ext cx="8294916" cy="60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161" t="23651" r="28571" b="26666"/>
          <a:stretch/>
        </p:blipFill>
        <p:spPr>
          <a:xfrm>
            <a:off x="1894413" y="381002"/>
            <a:ext cx="8481600" cy="58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893" t="16826" r="28571" b="32222"/>
          <a:stretch/>
        </p:blipFill>
        <p:spPr>
          <a:xfrm>
            <a:off x="1854403" y="381001"/>
            <a:ext cx="8483194" cy="59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611" y="551935"/>
            <a:ext cx="7693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Предложения по улучшению в колледже принимаются на 1 этаже 1 корпуса</a:t>
            </a:r>
          </a:p>
          <a:p>
            <a:pPr algn="ctr"/>
            <a:r>
              <a:rPr lang="ru-RU" dirty="0" smtClean="0"/>
              <a:t>ГЛАВНЫЙ ВХОД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362" y="1371072"/>
            <a:ext cx="6745115" cy="51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960" t="28950" r="29123" b="18438"/>
          <a:stretch/>
        </p:blipFill>
        <p:spPr>
          <a:xfrm>
            <a:off x="1871406" y="521190"/>
            <a:ext cx="8449188" cy="6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715" t="19841" r="27768" b="26350"/>
          <a:stretch/>
        </p:blipFill>
        <p:spPr>
          <a:xfrm>
            <a:off x="1612980" y="583200"/>
            <a:ext cx="8966041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982" t="23175" r="28304" b="22857"/>
          <a:stretch/>
        </p:blipFill>
        <p:spPr>
          <a:xfrm>
            <a:off x="1693648" y="312617"/>
            <a:ext cx="8804704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250" t="24604" r="28304" b="25397"/>
          <a:stretch/>
        </p:blipFill>
        <p:spPr>
          <a:xfrm>
            <a:off x="1902515" y="536716"/>
            <a:ext cx="838697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339" t="26032" r="28571" b="20635"/>
          <a:stretch/>
        </p:blipFill>
        <p:spPr>
          <a:xfrm>
            <a:off x="2055002" y="362065"/>
            <a:ext cx="8081997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893" t="28413" r="28214" b="19047"/>
          <a:stretch/>
        </p:blipFill>
        <p:spPr>
          <a:xfrm>
            <a:off x="1837016" y="326572"/>
            <a:ext cx="8517969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071" t="23017" r="28572" b="26983"/>
          <a:stretch/>
        </p:blipFill>
        <p:spPr>
          <a:xfrm>
            <a:off x="1730973" y="351448"/>
            <a:ext cx="8730055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250" t="24603" r="28750" b="22539"/>
          <a:stretch/>
        </p:blipFill>
        <p:spPr>
          <a:xfrm>
            <a:off x="1930809" y="304801"/>
            <a:ext cx="8330383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16</Words>
  <Application>Microsoft Office PowerPoint</Application>
  <PresentationFormat>Широкоэкранный</PresentationFormat>
  <Paragraphs>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ПРЕДЛОЖЕНИЯ ПО УЛУЧШЕНИЮ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Беляева Галина Николаевна</dc:creator>
  <cp:lastModifiedBy>Беляева Галина Николаевна</cp:lastModifiedBy>
  <cp:revision>14</cp:revision>
  <dcterms:created xsi:type="dcterms:W3CDTF">2021-05-05T12:22:22Z</dcterms:created>
  <dcterms:modified xsi:type="dcterms:W3CDTF">2021-05-11T16:09:37Z</dcterms:modified>
</cp:coreProperties>
</file>