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6"/>
  </p:handoutMasterIdLst>
  <p:sldIdLst>
    <p:sldId id="256" r:id="rId2"/>
    <p:sldId id="296" r:id="rId3"/>
    <p:sldId id="274" r:id="rId4"/>
    <p:sldId id="293" r:id="rId5"/>
    <p:sldId id="294" r:id="rId6"/>
    <p:sldId id="295" r:id="rId7"/>
    <p:sldId id="315" r:id="rId8"/>
    <p:sldId id="314" r:id="rId9"/>
    <p:sldId id="300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01" r:id="rId22"/>
    <p:sldId id="302" r:id="rId23"/>
    <p:sldId id="297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B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1" autoAdjust="0"/>
    <p:restoredTop sz="94660"/>
  </p:normalViewPr>
  <p:slideViewPr>
    <p:cSldViewPr>
      <p:cViewPr>
        <p:scale>
          <a:sx n="50" d="100"/>
          <a:sy n="50" d="100"/>
        </p:scale>
        <p:origin x="-4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9085-0CB7-4B47-89CA-A6ADB35ECD5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7AE0-AC46-4B83-B054-1C191F7E8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110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920880" cy="1800199"/>
          </a:xfrm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ОГАПОУ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Белгородский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индустриальный колледж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Учебная практика УП.01</a:t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8062664" cy="329070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Тема занятия: </a:t>
            </a:r>
            <a:endParaRPr lang="ru-RU" sz="2800" b="1" i="1" dirty="0" smtClean="0"/>
          </a:p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  <a:endParaRPr lang="ru-RU" sz="36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Подготовлено   А.В.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Кобченко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П.Е. Сергеев</a:t>
            </a:r>
          </a:p>
          <a:p>
            <a:pPr algn="r"/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Белгород, 201</a:t>
            </a:r>
            <a:r>
              <a:rPr lang="en-US" sz="2000" b="1" i="1" dirty="0" smtClean="0">
                <a:solidFill>
                  <a:schemeClr val="tx1"/>
                </a:solidFill>
              </a:rPr>
              <a:t>8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857884" y="1643050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solidFill>
                  <a:srgbClr val="C44B2A"/>
                </a:solidFill>
              </a:rPr>
              <a:t>Урок-соревнование </a:t>
            </a:r>
          </a:p>
          <a:p>
            <a:endParaRPr lang="ru-RU" sz="3600" b="1" dirty="0">
              <a:solidFill>
                <a:srgbClr val="C44B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2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3: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тепловое удлинение? Как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скомпенсировать в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применения полипропиленовых труб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4: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 полипропиленовых труб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5: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армирования полипропиленовых труб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6: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инструменты применяют для монтажа пластиковых трубопроводов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7: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производится монтаж полиэтиленовых трубопроводов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8: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применения полиэтиленовых трубопроводов? Их достоинства и недостатки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9: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каких температурах выполняется пайка полипропиленовых труб? От чего она зависит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10: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зависит время нагрева и время спайки полипропиленовых труб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11: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требования предъявляются к деталям трубопровода перед пайкой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12: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Перечислите последовательность действий при выполнении пайки полипропиленовых труб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 </a:t>
            </a:r>
          </a:p>
          <a:p>
            <a:r>
              <a:rPr lang="ru-RU" sz="2800" dirty="0" smtClean="0"/>
              <a:t>Повысить </a:t>
            </a:r>
            <a:r>
              <a:rPr lang="ru-RU" sz="2800" dirty="0"/>
              <a:t>мотивацию обучающихся, закрепить полученные знания, получить навыки монтажа полипропиленовых труб.</a:t>
            </a:r>
          </a:p>
          <a:p>
            <a:pPr lvl="0"/>
            <a:r>
              <a:rPr lang="ru-RU" sz="2800" i="1" dirty="0" smtClean="0"/>
              <a:t>У</a:t>
            </a:r>
            <a:r>
              <a:rPr lang="ru-RU" sz="2800" dirty="0" smtClean="0"/>
              <a:t>глубить </a:t>
            </a:r>
            <a:r>
              <a:rPr lang="ru-RU" sz="2800" dirty="0"/>
              <a:t>знания о современных технологиях монтажа систем отопления на примере пайки полипропиленовых труб.</a:t>
            </a:r>
          </a:p>
          <a:p>
            <a:pPr lvl="0"/>
            <a:r>
              <a:rPr lang="ru-RU" sz="2800" i="1" dirty="0" smtClean="0"/>
              <a:t>С</a:t>
            </a:r>
            <a:r>
              <a:rPr lang="ru-RU" sz="2800" dirty="0" smtClean="0"/>
              <a:t>оздать </a:t>
            </a:r>
            <a:r>
              <a:rPr lang="ru-RU" sz="2800" dirty="0"/>
              <a:t>условия для развития умений и навыков при монтаже системы отопления.</a:t>
            </a:r>
          </a:p>
          <a:p>
            <a:pPr lvl="0"/>
            <a:r>
              <a:rPr lang="ru-RU" sz="2800" i="1" dirty="0" smtClean="0"/>
              <a:t>В</a:t>
            </a:r>
            <a:r>
              <a:rPr lang="ru-RU" sz="2800" dirty="0" smtClean="0"/>
              <a:t>оспитание </a:t>
            </a:r>
            <a:r>
              <a:rPr lang="ru-RU" sz="2800" dirty="0"/>
              <a:t>мотивов деятельности, обеспечение условий для воспитания положительного интереса к изучаемым модулям.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20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13: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называются насадки, которые являются частью нагревательного элемента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2242592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2:</a:t>
            </a:r>
            <a:endParaRPr lang="ru-RU" sz="28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0" t="20799" r="34481" b="24594"/>
          <a:stretch/>
        </p:blipFill>
        <p:spPr bwMode="auto">
          <a:xfrm>
            <a:off x="2357422" y="2143116"/>
            <a:ext cx="4403809" cy="4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00232" y="1000108"/>
            <a:ext cx="6478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«Командная работа»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785926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Решите кроссворд: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8092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«Мастерство»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Выполните монтаж трубопровода по предложенной схеме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2242592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3: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-42000"/>
                    </a14:imgEffect>
                  </a14:imgLayer>
                </a14:imgProps>
              </a:ext>
            </a:extLst>
          </a:blip>
          <a:srcRect l="46939" t="3678" r="33147" b="35632"/>
          <a:stretch/>
        </p:blipFill>
        <p:spPr bwMode="auto">
          <a:xfrm>
            <a:off x="3491880" y="2348880"/>
            <a:ext cx="2420099" cy="4272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05704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6530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928934"/>
            <a:ext cx="8229600" cy="22917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3600" dirty="0" smtClean="0"/>
              <a:t>		Изобразите  лестницу, учитывая, что каждая ступенька </a:t>
            </a:r>
            <a:r>
              <a:rPr lang="ru-RU" sz="3600" dirty="0" smtClean="0"/>
              <a:t>— </a:t>
            </a:r>
            <a:r>
              <a:rPr lang="ru-RU" sz="3600" dirty="0" smtClean="0"/>
              <a:t>это один </a:t>
            </a:r>
            <a:r>
              <a:rPr lang="ru-RU" sz="3600" dirty="0" smtClean="0"/>
              <a:t>из видов </a:t>
            </a:r>
            <a:r>
              <a:rPr lang="ru-RU" sz="3600" dirty="0" smtClean="0"/>
              <a:t>выполненной вами работы</a:t>
            </a:r>
            <a:r>
              <a:rPr lang="ru-RU" sz="3600" dirty="0" smtClean="0"/>
              <a:t>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556791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Лестница успеха: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5704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6454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8280920" cy="39158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i="1" dirty="0" smtClean="0"/>
              <a:t>ОИ 1</a:t>
            </a:r>
            <a:r>
              <a:rPr lang="ru-RU" sz="3200" dirty="0" smtClean="0"/>
              <a:t>: </a:t>
            </a:r>
          </a:p>
          <a:p>
            <a:pPr marL="107473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dirty="0"/>
              <a:t>Общий курс слесарного дела </a:t>
            </a:r>
            <a:endParaRPr lang="ru-RU" sz="3200" dirty="0" smtClean="0"/>
          </a:p>
          <a:p>
            <a:pPr marL="107473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dirty="0" smtClean="0"/>
              <a:t>Н.И</a:t>
            </a:r>
            <a:r>
              <a:rPr lang="ru-RU" sz="3200" dirty="0"/>
              <a:t>. Макиенко - М.: Высшая школа, 2011г.</a:t>
            </a:r>
            <a:r>
              <a:rPr lang="ru-RU" sz="32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3200" i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i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Оформление отчета</a:t>
            </a:r>
            <a:endParaRPr lang="ru-RU" sz="32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3200" i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5704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2904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и материалы для монтажа: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Полифузная сварка полипропиленовых тру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928934"/>
            <a:ext cx="3488492" cy="26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stroiremdoma.ru/images/stroiremdoma/2014/07/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47625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15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основных инструментов понадобится: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186766" cy="32147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Рулетка – для замеров необходимых размеров трубы.</a:t>
            </a:r>
          </a:p>
          <a:p>
            <a:r>
              <a:rPr lang="ru-RU" dirty="0" smtClean="0"/>
              <a:t>Карандаш – для разметки труб и стен.</a:t>
            </a:r>
          </a:p>
          <a:p>
            <a:r>
              <a:rPr lang="ru-RU" dirty="0" smtClean="0"/>
              <a:t>Ножовка по металлу – при условии отсутствия специального ножа для пластиковых труб.</a:t>
            </a:r>
          </a:p>
          <a:p>
            <a:r>
              <a:rPr lang="ru-RU" dirty="0" smtClean="0"/>
              <a:t>Острый нож – для снятия фаски с трубы при монтаже.</a:t>
            </a:r>
          </a:p>
          <a:p>
            <a:r>
              <a:rPr lang="ru-RU" dirty="0" smtClean="0"/>
              <a:t>Строительный уровень.</a:t>
            </a:r>
          </a:p>
          <a:p>
            <a:r>
              <a:rPr lang="ru-RU" dirty="0" err="1" smtClean="0"/>
              <a:t>Шеймер</a:t>
            </a:r>
            <a:r>
              <a:rPr lang="ru-RU" dirty="0" smtClean="0"/>
              <a:t> для труб армированных снаружи.</a:t>
            </a:r>
          </a:p>
          <a:p>
            <a:r>
              <a:rPr lang="ru-RU" dirty="0" err="1" smtClean="0"/>
              <a:t>Торцеватель</a:t>
            </a:r>
            <a:r>
              <a:rPr lang="ru-RU" dirty="0" smtClean="0"/>
              <a:t> для армированных внутри труб.</a:t>
            </a:r>
          </a:p>
          <a:p>
            <a:endParaRPr lang="ru-RU" dirty="0"/>
          </a:p>
        </p:txBody>
      </p:sp>
      <p:pic>
        <p:nvPicPr>
          <p:cNvPr id="3891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238124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615130" cy="95252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эксплуатации паяльника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476880" cy="492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001156" cy="681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пайке полипропиленовых труб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60"/>
            <a:ext cx="8643998" cy="57150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Включается паяльный аппарат на прогрев. Через 10-15 минут гаснет индикатор терморегулятора. Это свидетельствует о том, что паяльник нагрелся и готов к работе.</a:t>
            </a:r>
          </a:p>
          <a:p>
            <a:r>
              <a:rPr lang="ru-RU" dirty="0" smtClean="0"/>
              <a:t>Паяльник потреблять больше энергии во время первого включения. Целесообразно дождаться повторного включения и отключения индикатора терморегулятора, а затем уже приступать к работе.</a:t>
            </a:r>
          </a:p>
          <a:p>
            <a:r>
              <a:rPr lang="ru-RU" dirty="0" smtClean="0"/>
              <a:t>Отмеряется кусок трубы необходимой длины. </a:t>
            </a:r>
          </a:p>
          <a:p>
            <a:r>
              <a:rPr lang="ru-RU" dirty="0" smtClean="0"/>
              <a:t>Отмеренный кусок трубы обрезается специальными ножницами.</a:t>
            </a:r>
          </a:p>
          <a:p>
            <a:r>
              <a:rPr lang="ru-RU" dirty="0" smtClean="0"/>
              <a:t>Подбирается подходящий по размеру фитинг.</a:t>
            </a:r>
          </a:p>
          <a:p>
            <a:r>
              <a:rPr lang="ru-RU" dirty="0" smtClean="0"/>
              <a:t>Раструб фитинга и внешняя часть трубы, обезжиривается мыльным раствором или спиртом и высушивается.</a:t>
            </a:r>
          </a:p>
          <a:p>
            <a:r>
              <a:rPr lang="ru-RU" dirty="0" smtClean="0"/>
              <a:t>Детали устанавливаются на насадки паяльника. Труба вставляется внутрь гильзы насадки, а фитинг одевается на дорн.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 советы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607220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 процессе  пайки полипропиленовых трубопроводов самое </a:t>
            </a:r>
            <a:r>
              <a:rPr lang="ru-RU" dirty="0" smtClean="0"/>
              <a:t>главное – действовать быстро и уверенно и соблюдать соотношение деталей.</a:t>
            </a:r>
          </a:p>
          <a:p>
            <a:pPr lvl="0"/>
            <a:r>
              <a:rPr lang="ru-RU" dirty="0" smtClean="0"/>
              <a:t>Во время выполнения работ, особое внимание уделяют уголкам, тройникам и кранам. Ручки кранов должны свободно перемещаться в любое положение и не упираться в трубу. </a:t>
            </a:r>
          </a:p>
          <a:p>
            <a:pPr lvl="0"/>
            <a:r>
              <a:rPr lang="ru-RU" dirty="0" smtClean="0"/>
              <a:t>Снятие фаски с трубы обязательно, также ее необходимо удалять и с внутренней стороны фитинга. Иначе размягченный пластик во время спайки окажется задранным, соединение станет менее прочным.</a:t>
            </a:r>
          </a:p>
          <a:p>
            <a:pPr lvl="0"/>
            <a:r>
              <a:rPr lang="ru-RU" dirty="0" smtClean="0"/>
              <a:t>Труба в фитинг вставляется до упора. К фитингу приваривается труба по всей длине и ее торец. Особо важен этот момент для изделий с внутренним армирующим слоем.</a:t>
            </a:r>
          </a:p>
          <a:p>
            <a:pPr lvl="0"/>
            <a:r>
              <a:rPr lang="ru-RU" dirty="0" smtClean="0"/>
              <a:t>Насадки паяльника с покрытием из </a:t>
            </a:r>
            <a:r>
              <a:rPr lang="ru-RU" dirty="0" err="1" smtClean="0"/>
              <a:t>тефлона</a:t>
            </a:r>
            <a:r>
              <a:rPr lang="ru-RU" dirty="0" smtClean="0"/>
              <a:t> </a:t>
            </a:r>
            <a:r>
              <a:rPr lang="ru-RU" dirty="0" smtClean="0"/>
              <a:t>необходимо очищать грубой </a:t>
            </a:r>
            <a:r>
              <a:rPr lang="ru-RU" dirty="0" smtClean="0"/>
              <a:t>тканью с разогретой насадки.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1: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каким критериям подбирается материал для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 пластикового трубопровода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00034" y="642918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2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«Знание теории»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Вопрос 2: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изготовления пластиковых труб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16835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Конкурс 1.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5672" y="4286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Пайка полипропиленовых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32864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1248</TotalTime>
  <Words>565</Words>
  <Application>Microsoft Office PowerPoint</Application>
  <PresentationFormat>Экран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Ясность</vt:lpstr>
      <vt:lpstr>ОГАПОУ «Белгородский индустриальный колледж»  Учебная практика УП.01    </vt:lpstr>
      <vt:lpstr>Слайд 2</vt:lpstr>
      <vt:lpstr>Инструменты и материалы для монтажа:</vt:lpstr>
      <vt:lpstr>Кроме основных инструментов понадобится:</vt:lpstr>
      <vt:lpstr>Правила эксплуатации паяльника</vt:lpstr>
      <vt:lpstr>Инструкция по пайке полипропиленовых труб </vt:lpstr>
      <vt:lpstr>  Полезные  советы: </vt:lpstr>
      <vt:lpstr>«Знание теории»  Вопрос 1: По каким критериям подбирается материал для производства пластикового трубопровода?</vt:lpstr>
      <vt:lpstr>«Знание теории»  Вопрос 2: Материалы для изготовления пластиковых труб?</vt:lpstr>
      <vt:lpstr>«Знание теории»  Вопрос 3: Что такое тепловое удлинение? Как его скомпенсировать в условиях применения полипропиленовых труб?</vt:lpstr>
      <vt:lpstr>«Знание теории»  Вопрос 4: Классы полипропиленовых труб?</vt:lpstr>
      <vt:lpstr>«Знание теории»  Вопрос 5: Назначение армирования полипропиленовых труб?</vt:lpstr>
      <vt:lpstr>«Знание теории»  Вопрос 6: Какие инструменты применяют для монтажа пластиковых трубопроводов?</vt:lpstr>
      <vt:lpstr>«Знание теории»  Вопрос 7: Как производится монтаж полиэтиленовых трубопроводов?</vt:lpstr>
      <vt:lpstr>«Знание теории»  Вопрос 8: Особенности применения полиэтиленовых трубопроводов? Их достоинства и недостатки?</vt:lpstr>
      <vt:lpstr>«Знание теории»  Вопрос 9: При каких температурах выполняется пайка полипропиленовых труб? От чего она зависит?</vt:lpstr>
      <vt:lpstr>«Знание теории»  Вопрос 10: От чего зависит время нагрева и время спайки полипропиленовых труб?</vt:lpstr>
      <vt:lpstr>«Знание теории»  Вопрос 11: Какие требования предъявляются к деталям трубопровода перед пайкой?</vt:lpstr>
      <vt:lpstr>«Знание теории»  Вопрос 12: Перечислите последовательность действий при выполнении пайки полипропиленовых труб?</vt:lpstr>
      <vt:lpstr>«Знание теории» Вопрос 13: Как называются насадки, которые являются частью нагревательного элемента?</vt:lpstr>
      <vt:lpstr>Слайд 21</vt:lpstr>
      <vt:lpstr>«Мастерство» Выполните монтаж трубопровода по предложенной схеме   </vt:lpstr>
      <vt:lpstr>Слайд 23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№5</dc:title>
  <dc:creator>koba</dc:creator>
  <cp:lastModifiedBy>Пользователь</cp:lastModifiedBy>
  <cp:revision>94</cp:revision>
  <dcterms:created xsi:type="dcterms:W3CDTF">2015-09-08T16:35:21Z</dcterms:created>
  <dcterms:modified xsi:type="dcterms:W3CDTF">2018-02-12T07:07:28Z</dcterms:modified>
</cp:coreProperties>
</file>