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56" r:id="rId2"/>
    <p:sldId id="267" r:id="rId3"/>
    <p:sldId id="295" r:id="rId4"/>
    <p:sldId id="29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308" r:id="rId23"/>
    <p:sldId id="309" r:id="rId24"/>
    <p:sldId id="310" r:id="rId25"/>
    <p:sldId id="311" r:id="rId26"/>
    <p:sldId id="313" r:id="rId27"/>
    <p:sldId id="312" r:id="rId28"/>
    <p:sldId id="314" r:id="rId29"/>
    <p:sldId id="315" r:id="rId30"/>
    <p:sldId id="316" r:id="rId31"/>
    <p:sldId id="317" r:id="rId32"/>
    <p:sldId id="318" r:id="rId33"/>
    <p:sldId id="278" r:id="rId34"/>
    <p:sldId id="282" r:id="rId35"/>
    <p:sldId id="285" r:id="rId36"/>
    <p:sldId id="319" r:id="rId37"/>
    <p:sldId id="297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281" r:id="rId48"/>
    <p:sldId id="329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1854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069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63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898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59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400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087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55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469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22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057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9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508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11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31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31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17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A6AF4E-B29B-4CDC-92CC-1BCC7E665132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60C14F-91F3-4E0D-AE82-49770B25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9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60179"/>
            <a:ext cx="6815669" cy="151553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ТТО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профессии и не 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ТТОлько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2217"/>
            <a:ext cx="11731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ОБЛАСТНОЕ ГОСУДАРСТВЕННОЕ АВТОНОМНОЕ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ОБРАЗОВАТЕЛЬНОЕ УЧРЕЖДЕНИЕ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«БЕЛГОРОДСКИЙ ИНДУСТРИАЛЬНЫЙ КОЛЛЕДЖ»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075" y="5840990"/>
            <a:ext cx="11731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Белгород,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278037"/>
            <a:ext cx="9601196" cy="2615083"/>
          </a:xfrm>
        </p:spPr>
        <p:txBody>
          <a:bodyPr/>
          <a:lstStyle/>
          <a:p>
            <a:r>
              <a:rPr lang="ru-RU" sz="5400" dirty="0"/>
              <a:t>Каково назначение экономайзера?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2: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63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dirty="0" smtClean="0"/>
              <a:t>От чего зависят круглогодовые нагрузки? Что к ним относят?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1: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07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760453"/>
            <a:ext cx="9601196" cy="3132667"/>
          </a:xfrm>
        </p:spPr>
        <p:txBody>
          <a:bodyPr/>
          <a:lstStyle/>
          <a:p>
            <a:r>
              <a:rPr lang="ru-RU" sz="5400" dirty="0"/>
              <a:t>Какие сезонные тепловые нагрузки вы знаете и от каких параметров они зависят</a:t>
            </a:r>
            <a:r>
              <a:rPr lang="ru-RU" sz="5400" dirty="0" smtClean="0"/>
              <a:t>?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2: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Поясните </a:t>
            </a:r>
            <a:r>
              <a:rPr lang="ru-RU" sz="5400" dirty="0"/>
              <a:t>назначение предохранительного клапана парового котла.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1: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36" y="3100695"/>
            <a:ext cx="9601196" cy="2534561"/>
          </a:xfrm>
        </p:spPr>
        <p:txBody>
          <a:bodyPr/>
          <a:lstStyle/>
          <a:p>
            <a:r>
              <a:rPr lang="ru-RU" sz="5400" dirty="0" smtClean="0"/>
              <a:t>Поясните назначение ГРП (ГРУ).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2: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36" y="2663258"/>
            <a:ext cx="9601196" cy="3318936"/>
          </a:xfrm>
        </p:spPr>
        <p:txBody>
          <a:bodyPr/>
          <a:lstStyle/>
          <a:p>
            <a:r>
              <a:rPr lang="ru-RU" sz="5400" dirty="0" smtClean="0"/>
              <a:t>При какой прокладке тепловой сети не применяют подвижные опоры?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1: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988" y="2737801"/>
            <a:ext cx="10334768" cy="353402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 зданиях какой этажности запрещено применение чугунных отопительных приборов? Почему?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2: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36" y="2578198"/>
            <a:ext cx="9601196" cy="365248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 чем преимущество двухступенчатых схем присоединения подогревателей ГВС перед одноступенчатыми?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1: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36" y="2717922"/>
            <a:ext cx="9601196" cy="353402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Отчего зависит выбор схем присоединения подогревателей ГВС у потребителей? 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2: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36" y="2509284"/>
            <a:ext cx="9601196" cy="408290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Если открыть дверь холодильника, удастся </a:t>
            </a:r>
            <a:r>
              <a:rPr lang="ru-RU" sz="5400" dirty="0" smtClean="0"/>
              <a:t>ли </a:t>
            </a:r>
            <a:r>
              <a:rPr lang="ru-RU" sz="5400" dirty="0" smtClean="0"/>
              <a:t>охладить комнату</a:t>
            </a:r>
            <a:r>
              <a:rPr lang="ru-RU" sz="5400" dirty="0" smtClean="0"/>
              <a:t>?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1: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2398" y="1482464"/>
            <a:ext cx="681566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8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36" y="2717922"/>
            <a:ext cx="9601196" cy="353402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Что не имеет глубины, ширины, высоты, но её можно измерить? 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2: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7777" y="3636333"/>
            <a:ext cx="7910623" cy="17012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«Вопросы в стихах»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2398" y="1482464"/>
            <a:ext cx="681566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8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Всегда тепло накапливаю я. Зовут </a:t>
            </a:r>
            <a:r>
              <a:rPr lang="ru-RU" sz="4800" dirty="0" smtClean="0"/>
              <a:t>меня </a:t>
            </a:r>
            <a:r>
              <a:rPr lang="ru-RU" sz="2800" dirty="0" smtClean="0"/>
              <a:t>                                              </a:t>
            </a:r>
            <a:r>
              <a:rPr lang="ru-RU" sz="4800" dirty="0" smtClean="0"/>
              <a:t>, </a:t>
            </a:r>
            <a:r>
              <a:rPr lang="ru-RU" sz="4800" dirty="0" smtClean="0"/>
              <a:t>друзья!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7933" y="3281912"/>
            <a:ext cx="3688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аккумулятором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Меня Вы назовете без труда - я через стенку передам тепло всегда!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0320" y="4528643"/>
            <a:ext cx="7300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рекуперативный теплообменник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Меня легко на ТЭЦ </a:t>
            </a:r>
            <a:r>
              <a:rPr lang="ru-RU" sz="4800" dirty="0" smtClean="0"/>
              <a:t>найти - </a:t>
            </a:r>
          </a:p>
          <a:p>
            <a:pPr algn="ctr">
              <a:buNone/>
            </a:pPr>
            <a:r>
              <a:rPr lang="ru-RU" sz="4800" dirty="0" smtClean="0"/>
              <a:t>Гоняю </a:t>
            </a:r>
            <a:r>
              <a:rPr lang="ru-RU" sz="4800" dirty="0" smtClean="0"/>
              <a:t>воду по сети!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9195" y="4757243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сетевой насос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Тепло в квартиру каждой секцией, шлю радиацией, конвекцией!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9195" y="4757243"/>
            <a:ext cx="22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радиатор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38346" cy="33189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 котле                нужно проводить – </a:t>
            </a:r>
          </a:p>
          <a:p>
            <a:pPr algn="ctr">
              <a:buNone/>
            </a:pPr>
            <a:r>
              <a:rPr lang="ru-RU" sz="4800" dirty="0" smtClean="0"/>
              <a:t>за  солесодержанием следить!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7934" y="2584081"/>
            <a:ext cx="2020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продувку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6932"/>
            <a:ext cx="9893967" cy="33189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Задержит </a:t>
            </a:r>
            <a:r>
              <a:rPr lang="ru-RU" sz="4800" dirty="0" smtClean="0"/>
              <a:t>пар, </a:t>
            </a:r>
            <a:r>
              <a:rPr lang="ru-RU" sz="4800" dirty="0" smtClean="0"/>
              <a:t>и конденсат сольется. Ответьте, как же он зовется?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2921" y="4709117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solidFill>
                  <a:srgbClr val="C00000"/>
                </a:solidFill>
              </a:rPr>
              <a:t>конденсатоотводчик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Бывает вакуумный, бывает атмосферный, </a:t>
            </a:r>
            <a:r>
              <a:rPr lang="ru-RU" sz="4800" dirty="0" smtClean="0"/>
              <a:t>в </a:t>
            </a:r>
            <a:r>
              <a:rPr lang="ru-RU" sz="4800" dirty="0" smtClean="0"/>
              <a:t>борьбе с коррозией он помощник верный</a:t>
            </a:r>
            <a:r>
              <a:rPr lang="ru-RU" sz="4800" dirty="0" smtClean="0"/>
              <a:t>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96850" y="5009491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деаэратор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18833" cy="33189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Его название не трудно отгадать. </a:t>
            </a: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В </a:t>
            </a:r>
            <a:r>
              <a:rPr lang="ru-RU" sz="4800" dirty="0" smtClean="0"/>
              <a:t>нем греют воду, чтоб в котел подать.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2257" y="4757243"/>
            <a:ext cx="2811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экономайзер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ПровокаЦИЯ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2398" y="1482464"/>
            <a:ext cx="681566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8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18833" cy="33189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 кранах течет вода с теплосети. Что за система? Вам ответ найти!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4891" y="4662650"/>
            <a:ext cx="5670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открытая система ГВС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18833" cy="33189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 сети утечку восполняет. </a:t>
            </a: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Как </a:t>
            </a:r>
            <a:r>
              <a:rPr lang="ru-RU" sz="4800" dirty="0" smtClean="0"/>
              <a:t>он зовется, каждый знает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7857" y="4631119"/>
            <a:ext cx="4378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solidFill>
                  <a:srgbClr val="C00000"/>
                </a:solidFill>
              </a:rPr>
              <a:t>подпиточный</a:t>
            </a:r>
            <a:r>
              <a:rPr lang="ru-RU" sz="4800" i="1" dirty="0" smtClean="0">
                <a:solidFill>
                  <a:srgbClr val="C00000"/>
                </a:solidFill>
              </a:rPr>
              <a:t> насос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17" y="922498"/>
            <a:ext cx="5668615" cy="7273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«Вопросы в стихах»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18833" cy="33189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Когда вода бежит по коридорам трубным. Тогда котел </a:t>
            </a:r>
            <a:r>
              <a:rPr lang="ru-RU" sz="4800" dirty="0" smtClean="0"/>
              <a:t>зовется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5416" y="4221216"/>
            <a:ext cx="3265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водотрубным</a:t>
            </a:r>
            <a:r>
              <a:rPr lang="ru-RU" sz="4800" dirty="0" smtClean="0">
                <a:solidFill>
                  <a:srgbClr val="C00000"/>
                </a:solidFill>
              </a:rPr>
              <a:t>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Сапёр»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2398" y="1482464"/>
            <a:ext cx="681566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8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2838" y="3827717"/>
            <a:ext cx="7761768" cy="176500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8018" y="1482464"/>
            <a:ext cx="746405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 Болельщиков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8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9164" y="2114409"/>
            <a:ext cx="7910622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ТПЛ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42068" y="2102668"/>
            <a:ext cx="7910622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9164" y="2114409"/>
            <a:ext cx="7910622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НФЛТРЦ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1242" y="2102668"/>
            <a:ext cx="10930758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ИНФИЛЬТРАЦИЯ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02226" y="1893692"/>
            <a:ext cx="7910622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ТПЛБМННК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76551" y="1856906"/>
            <a:ext cx="9553903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ТЕПЛООБМЕННИК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02226" y="1893692"/>
            <a:ext cx="7910622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КНДНСТ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8800" y="1765738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КОНДЕНСАТ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02226" y="1893692"/>
            <a:ext cx="7910622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НСС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8800" y="1765738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282" y="3846783"/>
            <a:ext cx="9037147" cy="1320802"/>
          </a:xfrm>
        </p:spPr>
        <p:txBody>
          <a:bodyPr>
            <a:normAutofit fontScale="85000" lnSpcReduction="1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знаю свою профессию!»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2398" y="1482464"/>
            <a:ext cx="681566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8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6648" y="1893692"/>
            <a:ext cx="10184524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КВТЦ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34207" y="1797269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КАВИТАЦИЯ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6648" y="1893692"/>
            <a:ext cx="10184524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КНДЦНР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71145" y="1828800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КОНДИЦИОНЕР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6648" y="1893692"/>
            <a:ext cx="10184524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ВНТЛЦ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08082" y="1797269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ВЕНТИЛЯЦИЯ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6648" y="1893692"/>
            <a:ext cx="10184524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ТРБН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5834" y="1765738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ТУРБИНА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6648" y="1893692"/>
            <a:ext cx="10184524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РЦ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24302" y="1765737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АЭРАЦИЯ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6648" y="1893692"/>
            <a:ext cx="10184524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5736" y="1797267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ОПОРА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67" y="962547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гласных»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6648" y="1893692"/>
            <a:ext cx="10184524" cy="25001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ЗЛЦ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5736" y="1765736"/>
            <a:ext cx="9553903" cy="2711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ИЗОЛЯЦИЯ</a:t>
            </a:r>
            <a:endParaRPr lang="ru-RU" sz="6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1133" y="1552353"/>
            <a:ext cx="6815669" cy="166104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профессии и не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ТТОлько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23533" y="4001383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Подведение 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иТТОгов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3-5959.ru/wp-content/uploads/%D0%B7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00809" y="3026979"/>
            <a:ext cx="10118832" cy="1797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ПОЗДРАВЛЯЕМ!</a:t>
            </a:r>
            <a:endParaRPr kumimoji="0" lang="ru-RU" sz="7200" b="1" i="0" u="none" strike="noStrike" kern="1200" cap="none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0278" y="3219583"/>
            <a:ext cx="80934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ПОЗДРАВЛЯЕМ!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dirty="0" smtClean="0"/>
              <a:t>Что </a:t>
            </a:r>
            <a:r>
              <a:rPr lang="ru-RU" sz="5400" dirty="0"/>
              <a:t>такое теплофикация?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1: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dirty="0"/>
              <a:t>Что такое инфильтрация?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2: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26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dirty="0"/>
              <a:t>Дайте определение открытой системе теплоснабжения.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1: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7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Дайте </a:t>
            </a:r>
            <a:r>
              <a:rPr lang="ru-RU" sz="5400" dirty="0"/>
              <a:t>определение зависимой схеме присоединения потребителей к тепловой сети.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2: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dirty="0"/>
              <a:t>Каково назначение конденсатоотводчиков?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47802" y="859766"/>
            <a:ext cx="9601195" cy="1578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dirty="0" smtClean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команде 1: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2" y="707366"/>
            <a:ext cx="9601195" cy="157863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«Я знаю свою профессию!»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3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569</Words>
  <Application>Microsoft Office PowerPoint</Application>
  <PresentationFormat>Произвольный</PresentationFormat>
  <Paragraphs>187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Натуральные материалы</vt:lpstr>
      <vt:lpstr>ВИКТТОРИНА</vt:lpstr>
      <vt:lpstr>Слайд 2</vt:lpstr>
      <vt:lpstr>Слайд 3</vt:lpstr>
      <vt:lpstr>Слайд 4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 «Я знаю свою профессию!»  </vt:lpstr>
      <vt:lpstr>Слайд 21</vt:lpstr>
      <vt:lpstr>«Вопросы в стихах»</vt:lpstr>
      <vt:lpstr>«Вопросы в стихах»</vt:lpstr>
      <vt:lpstr>«Вопросы в стихах»</vt:lpstr>
      <vt:lpstr>«Вопросы в стихах»</vt:lpstr>
      <vt:lpstr>«Вопросы в стихах»</vt:lpstr>
      <vt:lpstr>«Вопросы в стихах»</vt:lpstr>
      <vt:lpstr>«Вопросы в стихах»</vt:lpstr>
      <vt:lpstr>«Вопросы в стихах»</vt:lpstr>
      <vt:lpstr>«Вопросы в стихах»</vt:lpstr>
      <vt:lpstr>«Вопросы в стихах»</vt:lpstr>
      <vt:lpstr>«Вопросы в стихах»</vt:lpstr>
      <vt:lpstr>Слайд 33</vt:lpstr>
      <vt:lpstr>Слайд 34</vt:lpstr>
      <vt:lpstr>«Без гласных»  </vt:lpstr>
      <vt:lpstr>«Без гласных»  </vt:lpstr>
      <vt:lpstr>«Без гласных»  </vt:lpstr>
      <vt:lpstr>«Без гласных»  </vt:lpstr>
      <vt:lpstr>«Без гласных»  </vt:lpstr>
      <vt:lpstr>«Без гласных»  </vt:lpstr>
      <vt:lpstr>«Без гласных»  </vt:lpstr>
      <vt:lpstr>«Без гласных»  </vt:lpstr>
      <vt:lpstr>«Без гласных»  </vt:lpstr>
      <vt:lpstr>«Без гласных»  </vt:lpstr>
      <vt:lpstr>«Без гласных»  </vt:lpstr>
      <vt:lpstr>«Без гласных»  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Ткачев Павел Моисеевич</dc:creator>
  <cp:lastModifiedBy>USER</cp:lastModifiedBy>
  <cp:revision>26</cp:revision>
  <dcterms:created xsi:type="dcterms:W3CDTF">2017-11-28T14:08:55Z</dcterms:created>
  <dcterms:modified xsi:type="dcterms:W3CDTF">2018-10-19T20:16:20Z</dcterms:modified>
</cp:coreProperties>
</file>