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9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" initials="I" lastIdx="2" clrIdx="0">
    <p:extLst>
      <p:ext uri="{19B8F6BF-5375-455C-9EA6-DF929625EA0E}">
        <p15:presenceInfo xmlns:p15="http://schemas.microsoft.com/office/powerpoint/2012/main" userId="I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0-19T18:20:50.097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0-20T17:54:36.680" idx="2">
    <p:pos x="4060" y="2298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EBA45-0F23-4758-BEAA-04899EB4FD30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5B119-B7D7-4549-A77C-19008E7F8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320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35B119-B7D7-4549-A77C-19008E7F83D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6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3389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864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612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856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95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548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824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603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71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64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412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0E239-512D-41E2-A55E-49C35457519E}" type="datetimeFigureOut">
              <a:rPr lang="ru-RU" smtClean="0"/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1E5B4DE1-5D16-4100-8782-7FD8C2E2243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538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460BF445-2890-4E17-B776-7801502662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88421" y="1651105"/>
            <a:ext cx="5560103" cy="1892195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	</a:t>
            </a:r>
            <a:r>
              <a:rPr lang="en-US" sz="9600" i="1" dirty="0"/>
              <a:t>”</a:t>
            </a:r>
            <a:r>
              <a:rPr lang="ru-RU" sz="9600" i="1" dirty="0"/>
              <a:t>Не в количестве знаний заключается образование, а в полном понимании и искусном применении всего того, что знаешь</a:t>
            </a:r>
            <a:r>
              <a:rPr lang="en-US" sz="9600" i="1" dirty="0"/>
              <a:t>“</a:t>
            </a:r>
            <a:endParaRPr lang="ru-RU" sz="96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88F645B-C180-4224-BD3B-1A5CBC21B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25" y="847725"/>
            <a:ext cx="3428999" cy="440769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162726-6DE5-4C67-BCF9-4B7295E65ADA}"/>
              </a:ext>
            </a:extLst>
          </p:cNvPr>
          <p:cNvSpPr txBox="1"/>
          <p:nvPr/>
        </p:nvSpPr>
        <p:spPr>
          <a:xfrm>
            <a:off x="4876801" y="3173968"/>
            <a:ext cx="410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Адольф </a:t>
            </a:r>
            <a:r>
              <a:rPr lang="ru-RU" b="1" dirty="0" err="1"/>
              <a:t>Дистервег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2935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1AF3E3-47DA-42D6-9699-CF089594D0B3}"/>
              </a:ext>
            </a:extLst>
          </p:cNvPr>
          <p:cNvSpPr txBox="1"/>
          <p:nvPr/>
        </p:nvSpPr>
        <p:spPr>
          <a:xfrm>
            <a:off x="127105" y="1859340"/>
            <a:ext cx="54346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5 – одна ошибка</a:t>
            </a:r>
            <a:endParaRPr lang="en-US" sz="3200" dirty="0"/>
          </a:p>
          <a:p>
            <a:endParaRPr lang="ru-RU" sz="3200" dirty="0"/>
          </a:p>
          <a:p>
            <a:r>
              <a:rPr lang="ru-RU" sz="3200" dirty="0"/>
              <a:t>4 – две-три ошибки</a:t>
            </a:r>
            <a:endParaRPr lang="en-US" sz="3200" dirty="0"/>
          </a:p>
          <a:p>
            <a:endParaRPr lang="ru-RU" sz="3200" dirty="0"/>
          </a:p>
          <a:p>
            <a:r>
              <a:rPr lang="ru-RU" sz="3200" dirty="0"/>
              <a:t>3 – четыре-пять ошибок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E1D7B2-139D-4499-B40D-02143F21F5A3}"/>
              </a:ext>
            </a:extLst>
          </p:cNvPr>
          <p:cNvSpPr txBox="1"/>
          <p:nvPr/>
        </p:nvSpPr>
        <p:spPr>
          <a:xfrm>
            <a:off x="4305808" y="606660"/>
            <a:ext cx="3214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Критерии оценивания</a:t>
            </a:r>
          </a:p>
        </p:txBody>
      </p:sp>
    </p:spTree>
    <p:extLst>
      <p:ext uri="{BB962C8B-B14F-4D97-AF65-F5344CB8AC3E}">
        <p14:creationId xmlns:p14="http://schemas.microsoft.com/office/powerpoint/2010/main" val="244340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02DC04-5045-46C2-BFD6-6425319D5092}"/>
              </a:ext>
            </a:extLst>
          </p:cNvPr>
          <p:cNvSpPr txBox="1"/>
          <p:nvPr/>
        </p:nvSpPr>
        <p:spPr>
          <a:xfrm>
            <a:off x="548640" y="1020277"/>
            <a:ext cx="58876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 группа. Как осуществить следующие превращения:</a:t>
            </a:r>
          </a:p>
          <a:p>
            <a:r>
              <a:rPr lang="ru-RU" sz="2000" dirty="0"/>
              <a:t>Этен     бромэтан      </a:t>
            </a:r>
            <a:r>
              <a:rPr lang="ru-RU" sz="2000" dirty="0" err="1"/>
              <a:t>дибромэтан</a:t>
            </a:r>
            <a:r>
              <a:rPr lang="ru-RU" sz="2000" dirty="0"/>
              <a:t>    </a:t>
            </a:r>
            <a:r>
              <a:rPr lang="ru-RU" sz="2000" dirty="0" err="1"/>
              <a:t>этин</a:t>
            </a:r>
            <a:r>
              <a:rPr lang="ru-RU" sz="2000" dirty="0"/>
              <a:t>    бензол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44A77956-310A-4B80-8580-CCDA63522E62}"/>
              </a:ext>
            </a:extLst>
          </p:cNvPr>
          <p:cNvCxnSpPr>
            <a:cxnSpLocks/>
          </p:cNvCxnSpPr>
          <p:nvPr/>
        </p:nvCxnSpPr>
        <p:spPr>
          <a:xfrm>
            <a:off x="1189048" y="1866220"/>
            <a:ext cx="2598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8228C706-6E09-4908-8E75-CA4AADC49D48}"/>
              </a:ext>
            </a:extLst>
          </p:cNvPr>
          <p:cNvCxnSpPr>
            <a:cxnSpLocks/>
          </p:cNvCxnSpPr>
          <p:nvPr/>
        </p:nvCxnSpPr>
        <p:spPr>
          <a:xfrm>
            <a:off x="2550694" y="1866220"/>
            <a:ext cx="3272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D9ECDBDA-B3D3-4F29-9EDE-33973180F4D1}"/>
              </a:ext>
            </a:extLst>
          </p:cNvPr>
          <p:cNvCxnSpPr>
            <a:cxnSpLocks/>
          </p:cNvCxnSpPr>
          <p:nvPr/>
        </p:nvCxnSpPr>
        <p:spPr>
          <a:xfrm>
            <a:off x="4297586" y="1867382"/>
            <a:ext cx="240632" cy="9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27C760AF-D0EA-4FB5-8314-7CEFAF81EE9F}"/>
              </a:ext>
            </a:extLst>
          </p:cNvPr>
          <p:cNvCxnSpPr>
            <a:cxnSpLocks/>
          </p:cNvCxnSpPr>
          <p:nvPr/>
        </p:nvCxnSpPr>
        <p:spPr>
          <a:xfrm>
            <a:off x="5053264" y="1866220"/>
            <a:ext cx="2502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AC6464B-2D0C-4DA0-89F5-5A55BD923CB5}"/>
              </a:ext>
            </a:extLst>
          </p:cNvPr>
          <p:cNvSpPr txBox="1"/>
          <p:nvPr/>
        </p:nvSpPr>
        <p:spPr>
          <a:xfrm>
            <a:off x="548640" y="2533765"/>
            <a:ext cx="6979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2 группа. Как осуществить следующие превращения:</a:t>
            </a:r>
          </a:p>
          <a:p>
            <a:r>
              <a:rPr lang="ru-RU" sz="2000" dirty="0"/>
              <a:t>Этиловый спирт      этилен      </a:t>
            </a:r>
            <a:r>
              <a:rPr lang="ru-RU" sz="2000" dirty="0" err="1"/>
              <a:t>этин</a:t>
            </a:r>
            <a:r>
              <a:rPr lang="ru-RU" sz="2000" dirty="0"/>
              <a:t>      бензол     нитробензол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06B493C8-4B45-4A4D-B394-60EE11440607}"/>
              </a:ext>
            </a:extLst>
          </p:cNvPr>
          <p:cNvCxnSpPr/>
          <p:nvPr/>
        </p:nvCxnSpPr>
        <p:spPr>
          <a:xfrm>
            <a:off x="2401503" y="3063962"/>
            <a:ext cx="2983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A7984020-B7AE-4405-BE87-460FB42CAA38}"/>
              </a:ext>
            </a:extLst>
          </p:cNvPr>
          <p:cNvCxnSpPr>
            <a:cxnSpLocks/>
          </p:cNvCxnSpPr>
          <p:nvPr/>
        </p:nvCxnSpPr>
        <p:spPr>
          <a:xfrm>
            <a:off x="3593680" y="3061876"/>
            <a:ext cx="3176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EA0F61A3-B30E-473F-BB23-8DD24229DB28}"/>
              </a:ext>
            </a:extLst>
          </p:cNvPr>
          <p:cNvCxnSpPr>
            <a:cxnSpLocks/>
          </p:cNvCxnSpPr>
          <p:nvPr/>
        </p:nvCxnSpPr>
        <p:spPr>
          <a:xfrm>
            <a:off x="4446872" y="3061626"/>
            <a:ext cx="4042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DAA67666-0DEA-49D3-8D4A-FA08E7CE8022}"/>
              </a:ext>
            </a:extLst>
          </p:cNvPr>
          <p:cNvCxnSpPr>
            <a:cxnSpLocks/>
          </p:cNvCxnSpPr>
          <p:nvPr/>
        </p:nvCxnSpPr>
        <p:spPr>
          <a:xfrm>
            <a:off x="5686194" y="3061626"/>
            <a:ext cx="29838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381EE6E-D3B0-46DE-9768-BF1F82172E16}"/>
              </a:ext>
            </a:extLst>
          </p:cNvPr>
          <p:cNvSpPr/>
          <p:nvPr/>
        </p:nvSpPr>
        <p:spPr>
          <a:xfrm>
            <a:off x="2804159" y="14312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Напишите уравнения реакций, указав условия их осуществления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7EFA5-C166-4C39-AC09-1E00383324CC}"/>
              </a:ext>
            </a:extLst>
          </p:cNvPr>
          <p:cNvSpPr txBox="1"/>
          <p:nvPr/>
        </p:nvSpPr>
        <p:spPr>
          <a:xfrm>
            <a:off x="548640" y="3790766"/>
            <a:ext cx="58876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 </a:t>
            </a:r>
            <a:r>
              <a:rPr lang="ru-RU" sz="2000" dirty="0"/>
              <a:t>группа. Как осуществить следующие превращения:</a:t>
            </a:r>
          </a:p>
          <a:p>
            <a:r>
              <a:rPr lang="ru-RU" sz="2000" dirty="0"/>
              <a:t>Карбид кальция      </a:t>
            </a:r>
            <a:r>
              <a:rPr lang="ru-RU" sz="2000" dirty="0" err="1"/>
              <a:t>этин</a:t>
            </a:r>
            <a:r>
              <a:rPr lang="ru-RU" sz="2000" dirty="0"/>
              <a:t>      бензол      нитробензол</a:t>
            </a:r>
          </a:p>
          <a:p>
            <a:endParaRPr lang="ru-RU" sz="2000" dirty="0"/>
          </a:p>
          <a:p>
            <a:endParaRPr lang="ru-RU" sz="2000" dirty="0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C642814C-F1E2-4D25-BAFA-13D45EA79F4F}"/>
              </a:ext>
            </a:extLst>
          </p:cNvPr>
          <p:cNvCxnSpPr>
            <a:cxnSpLocks/>
          </p:cNvCxnSpPr>
          <p:nvPr/>
        </p:nvCxnSpPr>
        <p:spPr>
          <a:xfrm>
            <a:off x="2505777" y="4606374"/>
            <a:ext cx="2983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2521B446-6B91-4058-B0CC-8425FBD93895}"/>
              </a:ext>
            </a:extLst>
          </p:cNvPr>
          <p:cNvCxnSpPr>
            <a:cxnSpLocks/>
          </p:cNvCxnSpPr>
          <p:nvPr/>
        </p:nvCxnSpPr>
        <p:spPr>
          <a:xfrm>
            <a:off x="3319360" y="4606374"/>
            <a:ext cx="3462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81949CF4-2488-4D4E-9466-14F25349DB1A}"/>
              </a:ext>
            </a:extLst>
          </p:cNvPr>
          <p:cNvCxnSpPr/>
          <p:nvPr/>
        </p:nvCxnSpPr>
        <p:spPr>
          <a:xfrm>
            <a:off x="4552563" y="4606374"/>
            <a:ext cx="2985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F24CD7E-1F23-45E1-9E7F-C07365892C62}"/>
              </a:ext>
            </a:extLst>
          </p:cNvPr>
          <p:cNvSpPr txBox="1"/>
          <p:nvPr/>
        </p:nvSpPr>
        <p:spPr>
          <a:xfrm>
            <a:off x="2998876" y="5214920"/>
            <a:ext cx="2079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Оксид</a:t>
            </a:r>
            <a:r>
              <a:rPr lang="en-US" dirty="0"/>
              <a:t> </a:t>
            </a:r>
            <a:r>
              <a:rPr lang="ru-RU" dirty="0"/>
              <a:t>углерода</a:t>
            </a:r>
            <a:r>
              <a:rPr lang="en-US" dirty="0"/>
              <a:t> IV</a:t>
            </a:r>
            <a:endParaRPr lang="ru-RU" dirty="0"/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30AEB607-50D6-4BAD-9CDE-8EB3B137CDB5}"/>
              </a:ext>
            </a:extLst>
          </p:cNvPr>
          <p:cNvCxnSpPr/>
          <p:nvPr/>
        </p:nvCxnSpPr>
        <p:spPr>
          <a:xfrm>
            <a:off x="3884679" y="4776186"/>
            <a:ext cx="0" cy="346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29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BD61E0-CAE1-44AC-89E9-DC5F40B53C37}"/>
              </a:ext>
            </a:extLst>
          </p:cNvPr>
          <p:cNvSpPr txBox="1"/>
          <p:nvPr/>
        </p:nvSpPr>
        <p:spPr>
          <a:xfrm>
            <a:off x="5513032" y="62144"/>
            <a:ext cx="3346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Задача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20BAB9-1638-41B9-8EF6-BA54F3B7AF0E}"/>
              </a:ext>
            </a:extLst>
          </p:cNvPr>
          <p:cNvSpPr txBox="1"/>
          <p:nvPr/>
        </p:nvSpPr>
        <p:spPr>
          <a:xfrm>
            <a:off x="568170" y="1182231"/>
            <a:ext cx="71731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Какой объем займет водород, выделившийся при получении бензола термическим разложением 860 г гексана, если выход водорода составляет 90% от теоретически возможного?(</a:t>
            </a:r>
            <a:r>
              <a:rPr lang="ru-RU" sz="2800" dirty="0" err="1"/>
              <a:t>усл</a:t>
            </a:r>
            <a:r>
              <a:rPr lang="ru-RU" sz="2800" dirty="0"/>
              <a:t>. норм.)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C12EBD-927D-4B0F-82C7-036D38B47D4E}"/>
              </a:ext>
            </a:extLst>
          </p:cNvPr>
          <p:cNvSpPr txBox="1"/>
          <p:nvPr/>
        </p:nvSpPr>
        <p:spPr>
          <a:xfrm>
            <a:off x="568170" y="4304175"/>
            <a:ext cx="5434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5 – одна ошибка</a:t>
            </a:r>
          </a:p>
          <a:p>
            <a:r>
              <a:rPr lang="ru-RU" sz="3200" dirty="0"/>
              <a:t>4 – две-три ошибки</a:t>
            </a:r>
          </a:p>
          <a:p>
            <a:r>
              <a:rPr lang="ru-RU" sz="3200" dirty="0"/>
              <a:t>3 – четыре-пять ошибок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0466B8-36B1-4692-B737-CC5BC39B301B}"/>
              </a:ext>
            </a:extLst>
          </p:cNvPr>
          <p:cNvSpPr txBox="1"/>
          <p:nvPr/>
        </p:nvSpPr>
        <p:spPr>
          <a:xfrm>
            <a:off x="568170" y="3842510"/>
            <a:ext cx="3214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Критерии оценивания</a:t>
            </a:r>
          </a:p>
        </p:txBody>
      </p:sp>
    </p:spTree>
    <p:extLst>
      <p:ext uri="{BB962C8B-B14F-4D97-AF65-F5344CB8AC3E}">
        <p14:creationId xmlns:p14="http://schemas.microsoft.com/office/powerpoint/2010/main" val="106645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>
            <a:extLst>
              <a:ext uri="{FF2B5EF4-FFF2-40B4-BE49-F238E27FC236}">
                <a16:creationId xmlns:a16="http://schemas.microsoft.com/office/drawing/2014/main" id="{14A95837-6AC0-45B5-B96C-07394D1E0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59" y="2374775"/>
            <a:ext cx="2481308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5D51241F-EBE2-45DA-9FEE-3A2C0F8FA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711" y="2374775"/>
            <a:ext cx="2402150" cy="240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A5B82BF8-28A8-483F-B3FC-F0B633E36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800" y="2465677"/>
            <a:ext cx="2402150" cy="240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3D522661-6FCD-4115-8E5B-CDA8DB830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243" y="2374775"/>
            <a:ext cx="2481309" cy="248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5047F1-D0D9-47CD-9CED-80EE3073C1C0}"/>
              </a:ext>
            </a:extLst>
          </p:cNvPr>
          <p:cNvSpPr txBox="1"/>
          <p:nvPr/>
        </p:nvSpPr>
        <p:spPr>
          <a:xfrm>
            <a:off x="1045160" y="4758800"/>
            <a:ext cx="1764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B0F0"/>
                </a:solidFill>
              </a:rPr>
              <a:t>Глицерин</a:t>
            </a:r>
          </a:p>
          <a:p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06AAAB-0862-4005-ABDC-438C50DF74C8}"/>
              </a:ext>
            </a:extLst>
          </p:cNvPr>
          <p:cNvSpPr txBox="1"/>
          <p:nvPr/>
        </p:nvSpPr>
        <p:spPr>
          <a:xfrm>
            <a:off x="3842181" y="4798379"/>
            <a:ext cx="156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F0"/>
                </a:solidFill>
              </a:rPr>
              <a:t>Фенол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A4ED55-5E15-4391-AFFC-A414B14E460E}"/>
              </a:ext>
            </a:extLst>
          </p:cNvPr>
          <p:cNvSpPr txBox="1"/>
          <p:nvPr/>
        </p:nvSpPr>
        <p:spPr>
          <a:xfrm>
            <a:off x="6576133" y="4798378"/>
            <a:ext cx="1198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F0"/>
                </a:solidFill>
              </a:rPr>
              <a:t>Этанол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533EFD-7701-4BAC-97A3-BB463870109E}"/>
              </a:ext>
            </a:extLst>
          </p:cNvPr>
          <p:cNvSpPr txBox="1"/>
          <p:nvPr/>
        </p:nvSpPr>
        <p:spPr>
          <a:xfrm>
            <a:off x="9408295" y="4798378"/>
            <a:ext cx="1560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F0"/>
                </a:solidFill>
              </a:rPr>
              <a:t>Бензол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93B481-B55F-4772-86FC-787B9320BE34}"/>
              </a:ext>
            </a:extLst>
          </p:cNvPr>
          <p:cNvSpPr txBox="1"/>
          <p:nvPr/>
        </p:nvSpPr>
        <p:spPr>
          <a:xfrm>
            <a:off x="878918" y="549726"/>
            <a:ext cx="102588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Даны вещества: Бензол, фенол, этанол, глицерин предложите способы распознавания данных веществ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96916" y="3745201"/>
            <a:ext cx="368838" cy="869121"/>
          </a:xfrm>
          <a:custGeom>
            <a:avLst/>
            <a:gdLst>
              <a:gd name="connsiteX0" fmla="*/ 0 w 351693"/>
              <a:gd name="connsiteY0" fmla="*/ 0 h 1811216"/>
              <a:gd name="connsiteX1" fmla="*/ 351693 w 351693"/>
              <a:gd name="connsiteY1" fmla="*/ 0 h 1811216"/>
              <a:gd name="connsiteX2" fmla="*/ 351693 w 351693"/>
              <a:gd name="connsiteY2" fmla="*/ 1811216 h 1811216"/>
              <a:gd name="connsiteX3" fmla="*/ 0 w 351693"/>
              <a:gd name="connsiteY3" fmla="*/ 1811216 h 1811216"/>
              <a:gd name="connsiteX4" fmla="*/ 0 w 351693"/>
              <a:gd name="connsiteY4" fmla="*/ 0 h 1811216"/>
              <a:gd name="connsiteX0" fmla="*/ 0 w 351693"/>
              <a:gd name="connsiteY0" fmla="*/ 0 h 1899139"/>
              <a:gd name="connsiteX1" fmla="*/ 351693 w 351693"/>
              <a:gd name="connsiteY1" fmla="*/ 0 h 1899139"/>
              <a:gd name="connsiteX2" fmla="*/ 351693 w 351693"/>
              <a:gd name="connsiteY2" fmla="*/ 1811216 h 1899139"/>
              <a:gd name="connsiteX3" fmla="*/ 17584 w 351693"/>
              <a:gd name="connsiteY3" fmla="*/ 1899139 h 1899139"/>
              <a:gd name="connsiteX4" fmla="*/ 0 w 351693"/>
              <a:gd name="connsiteY4" fmla="*/ 0 h 1899139"/>
              <a:gd name="connsiteX0" fmla="*/ 0 w 351693"/>
              <a:gd name="connsiteY0" fmla="*/ 0 h 1901055"/>
              <a:gd name="connsiteX1" fmla="*/ 351693 w 351693"/>
              <a:gd name="connsiteY1" fmla="*/ 0 h 1901055"/>
              <a:gd name="connsiteX2" fmla="*/ 351693 w 351693"/>
              <a:gd name="connsiteY2" fmla="*/ 1811216 h 1901055"/>
              <a:gd name="connsiteX3" fmla="*/ 17584 w 351693"/>
              <a:gd name="connsiteY3" fmla="*/ 1899139 h 1901055"/>
              <a:gd name="connsiteX4" fmla="*/ 0 w 351693"/>
              <a:gd name="connsiteY4" fmla="*/ 0 h 1901055"/>
              <a:gd name="connsiteX0" fmla="*/ 0 w 351693"/>
              <a:gd name="connsiteY0" fmla="*/ 0 h 1921956"/>
              <a:gd name="connsiteX1" fmla="*/ 351693 w 351693"/>
              <a:gd name="connsiteY1" fmla="*/ 0 h 1921956"/>
              <a:gd name="connsiteX2" fmla="*/ 334109 w 351693"/>
              <a:gd name="connsiteY2" fmla="*/ 1907932 h 1921956"/>
              <a:gd name="connsiteX3" fmla="*/ 17584 w 351693"/>
              <a:gd name="connsiteY3" fmla="*/ 1899139 h 1921956"/>
              <a:gd name="connsiteX4" fmla="*/ 0 w 351693"/>
              <a:gd name="connsiteY4" fmla="*/ 0 h 1921956"/>
              <a:gd name="connsiteX0" fmla="*/ 0 w 351693"/>
              <a:gd name="connsiteY0" fmla="*/ 0 h 1928942"/>
              <a:gd name="connsiteX1" fmla="*/ 351693 w 351693"/>
              <a:gd name="connsiteY1" fmla="*/ 0 h 1928942"/>
              <a:gd name="connsiteX2" fmla="*/ 334109 w 351693"/>
              <a:gd name="connsiteY2" fmla="*/ 1907932 h 1928942"/>
              <a:gd name="connsiteX3" fmla="*/ 60473 w 351693"/>
              <a:gd name="connsiteY3" fmla="*/ 1916934 h 1928942"/>
              <a:gd name="connsiteX4" fmla="*/ 0 w 351693"/>
              <a:gd name="connsiteY4" fmla="*/ 0 h 1928942"/>
              <a:gd name="connsiteX0" fmla="*/ 0 w 351693"/>
              <a:gd name="connsiteY0" fmla="*/ 0 h 1932521"/>
              <a:gd name="connsiteX1" fmla="*/ 351693 w 351693"/>
              <a:gd name="connsiteY1" fmla="*/ 0 h 1932521"/>
              <a:gd name="connsiteX2" fmla="*/ 334109 w 351693"/>
              <a:gd name="connsiteY2" fmla="*/ 1907932 h 1932521"/>
              <a:gd name="connsiteX3" fmla="*/ 60473 w 351693"/>
              <a:gd name="connsiteY3" fmla="*/ 1916934 h 1932521"/>
              <a:gd name="connsiteX4" fmla="*/ 0 w 351693"/>
              <a:gd name="connsiteY4" fmla="*/ 0 h 1932521"/>
              <a:gd name="connsiteX0" fmla="*/ 0 w 351693"/>
              <a:gd name="connsiteY0" fmla="*/ 0 h 1915919"/>
              <a:gd name="connsiteX1" fmla="*/ 351693 w 351693"/>
              <a:gd name="connsiteY1" fmla="*/ 0 h 1915919"/>
              <a:gd name="connsiteX2" fmla="*/ 334109 w 351693"/>
              <a:gd name="connsiteY2" fmla="*/ 1907932 h 1915919"/>
              <a:gd name="connsiteX3" fmla="*/ 17583 w 351693"/>
              <a:gd name="connsiteY3" fmla="*/ 1854648 h 1915919"/>
              <a:gd name="connsiteX4" fmla="*/ 0 w 351693"/>
              <a:gd name="connsiteY4" fmla="*/ 0 h 1915919"/>
              <a:gd name="connsiteX0" fmla="*/ 0 w 351693"/>
              <a:gd name="connsiteY0" fmla="*/ 0 h 1926597"/>
              <a:gd name="connsiteX1" fmla="*/ 351693 w 351693"/>
              <a:gd name="connsiteY1" fmla="*/ 0 h 1926597"/>
              <a:gd name="connsiteX2" fmla="*/ 334109 w 351693"/>
              <a:gd name="connsiteY2" fmla="*/ 1907932 h 1926597"/>
              <a:gd name="connsiteX3" fmla="*/ 17583 w 351693"/>
              <a:gd name="connsiteY3" fmla="*/ 1854648 h 1926597"/>
              <a:gd name="connsiteX4" fmla="*/ 0 w 351693"/>
              <a:gd name="connsiteY4" fmla="*/ 0 h 1926597"/>
              <a:gd name="connsiteX0" fmla="*/ 0 w 359842"/>
              <a:gd name="connsiteY0" fmla="*/ 0 h 1915744"/>
              <a:gd name="connsiteX1" fmla="*/ 351693 w 359842"/>
              <a:gd name="connsiteY1" fmla="*/ 0 h 1915744"/>
              <a:gd name="connsiteX2" fmla="*/ 359842 w 359842"/>
              <a:gd name="connsiteY2" fmla="*/ 1890136 h 1915744"/>
              <a:gd name="connsiteX3" fmla="*/ 17583 w 359842"/>
              <a:gd name="connsiteY3" fmla="*/ 1854648 h 1915744"/>
              <a:gd name="connsiteX4" fmla="*/ 0 w 359842"/>
              <a:gd name="connsiteY4" fmla="*/ 0 h 1915744"/>
              <a:gd name="connsiteX0" fmla="*/ 0 w 359842"/>
              <a:gd name="connsiteY0" fmla="*/ 0 h 1938092"/>
              <a:gd name="connsiteX1" fmla="*/ 351693 w 359842"/>
              <a:gd name="connsiteY1" fmla="*/ 0 h 1938092"/>
              <a:gd name="connsiteX2" fmla="*/ 359842 w 359842"/>
              <a:gd name="connsiteY2" fmla="*/ 1890136 h 1938092"/>
              <a:gd name="connsiteX3" fmla="*/ 17583 w 359842"/>
              <a:gd name="connsiteY3" fmla="*/ 1854648 h 1938092"/>
              <a:gd name="connsiteX4" fmla="*/ 0 w 359842"/>
              <a:gd name="connsiteY4" fmla="*/ 0 h 193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42" h="1938092">
                <a:moveTo>
                  <a:pt x="0" y="0"/>
                </a:moveTo>
                <a:lnTo>
                  <a:pt x="351693" y="0"/>
                </a:lnTo>
                <a:cubicBezTo>
                  <a:pt x="354409" y="630045"/>
                  <a:pt x="357126" y="1260091"/>
                  <a:pt x="359842" y="1890136"/>
                </a:cubicBezTo>
                <a:cubicBezTo>
                  <a:pt x="214161" y="1972832"/>
                  <a:pt x="131098" y="1940486"/>
                  <a:pt x="17583" y="185464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8"/>
          <p:cNvSpPr/>
          <p:nvPr/>
        </p:nvSpPr>
        <p:spPr>
          <a:xfrm>
            <a:off x="4167311" y="3657600"/>
            <a:ext cx="334352" cy="920694"/>
          </a:xfrm>
          <a:custGeom>
            <a:avLst/>
            <a:gdLst>
              <a:gd name="connsiteX0" fmla="*/ 0 w 351693"/>
              <a:gd name="connsiteY0" fmla="*/ 0 h 1811216"/>
              <a:gd name="connsiteX1" fmla="*/ 351693 w 351693"/>
              <a:gd name="connsiteY1" fmla="*/ 0 h 1811216"/>
              <a:gd name="connsiteX2" fmla="*/ 351693 w 351693"/>
              <a:gd name="connsiteY2" fmla="*/ 1811216 h 1811216"/>
              <a:gd name="connsiteX3" fmla="*/ 0 w 351693"/>
              <a:gd name="connsiteY3" fmla="*/ 1811216 h 1811216"/>
              <a:gd name="connsiteX4" fmla="*/ 0 w 351693"/>
              <a:gd name="connsiteY4" fmla="*/ 0 h 1811216"/>
              <a:gd name="connsiteX0" fmla="*/ 0 w 351693"/>
              <a:gd name="connsiteY0" fmla="*/ 0 h 1899139"/>
              <a:gd name="connsiteX1" fmla="*/ 351693 w 351693"/>
              <a:gd name="connsiteY1" fmla="*/ 0 h 1899139"/>
              <a:gd name="connsiteX2" fmla="*/ 351693 w 351693"/>
              <a:gd name="connsiteY2" fmla="*/ 1811216 h 1899139"/>
              <a:gd name="connsiteX3" fmla="*/ 17584 w 351693"/>
              <a:gd name="connsiteY3" fmla="*/ 1899139 h 1899139"/>
              <a:gd name="connsiteX4" fmla="*/ 0 w 351693"/>
              <a:gd name="connsiteY4" fmla="*/ 0 h 1899139"/>
              <a:gd name="connsiteX0" fmla="*/ 0 w 351693"/>
              <a:gd name="connsiteY0" fmla="*/ 0 h 1901055"/>
              <a:gd name="connsiteX1" fmla="*/ 351693 w 351693"/>
              <a:gd name="connsiteY1" fmla="*/ 0 h 1901055"/>
              <a:gd name="connsiteX2" fmla="*/ 351693 w 351693"/>
              <a:gd name="connsiteY2" fmla="*/ 1811216 h 1901055"/>
              <a:gd name="connsiteX3" fmla="*/ 17584 w 351693"/>
              <a:gd name="connsiteY3" fmla="*/ 1899139 h 1901055"/>
              <a:gd name="connsiteX4" fmla="*/ 0 w 351693"/>
              <a:gd name="connsiteY4" fmla="*/ 0 h 1901055"/>
              <a:gd name="connsiteX0" fmla="*/ 0 w 351693"/>
              <a:gd name="connsiteY0" fmla="*/ 0 h 1921956"/>
              <a:gd name="connsiteX1" fmla="*/ 351693 w 351693"/>
              <a:gd name="connsiteY1" fmla="*/ 0 h 1921956"/>
              <a:gd name="connsiteX2" fmla="*/ 334109 w 351693"/>
              <a:gd name="connsiteY2" fmla="*/ 1907932 h 1921956"/>
              <a:gd name="connsiteX3" fmla="*/ 17584 w 351693"/>
              <a:gd name="connsiteY3" fmla="*/ 1899139 h 1921956"/>
              <a:gd name="connsiteX4" fmla="*/ 0 w 351693"/>
              <a:gd name="connsiteY4" fmla="*/ 0 h 1921956"/>
              <a:gd name="connsiteX0" fmla="*/ 0 w 351693"/>
              <a:gd name="connsiteY0" fmla="*/ 0 h 1928942"/>
              <a:gd name="connsiteX1" fmla="*/ 351693 w 351693"/>
              <a:gd name="connsiteY1" fmla="*/ 0 h 1928942"/>
              <a:gd name="connsiteX2" fmla="*/ 334109 w 351693"/>
              <a:gd name="connsiteY2" fmla="*/ 1907932 h 1928942"/>
              <a:gd name="connsiteX3" fmla="*/ 60473 w 351693"/>
              <a:gd name="connsiteY3" fmla="*/ 1916934 h 1928942"/>
              <a:gd name="connsiteX4" fmla="*/ 0 w 351693"/>
              <a:gd name="connsiteY4" fmla="*/ 0 h 1928942"/>
              <a:gd name="connsiteX0" fmla="*/ 0 w 351693"/>
              <a:gd name="connsiteY0" fmla="*/ 0 h 1932521"/>
              <a:gd name="connsiteX1" fmla="*/ 351693 w 351693"/>
              <a:gd name="connsiteY1" fmla="*/ 0 h 1932521"/>
              <a:gd name="connsiteX2" fmla="*/ 334109 w 351693"/>
              <a:gd name="connsiteY2" fmla="*/ 1907932 h 1932521"/>
              <a:gd name="connsiteX3" fmla="*/ 60473 w 351693"/>
              <a:gd name="connsiteY3" fmla="*/ 1916934 h 1932521"/>
              <a:gd name="connsiteX4" fmla="*/ 0 w 351693"/>
              <a:gd name="connsiteY4" fmla="*/ 0 h 1932521"/>
              <a:gd name="connsiteX0" fmla="*/ 0 w 351693"/>
              <a:gd name="connsiteY0" fmla="*/ 0 h 1915919"/>
              <a:gd name="connsiteX1" fmla="*/ 351693 w 351693"/>
              <a:gd name="connsiteY1" fmla="*/ 0 h 1915919"/>
              <a:gd name="connsiteX2" fmla="*/ 334109 w 351693"/>
              <a:gd name="connsiteY2" fmla="*/ 1907932 h 1915919"/>
              <a:gd name="connsiteX3" fmla="*/ 17583 w 351693"/>
              <a:gd name="connsiteY3" fmla="*/ 1854648 h 1915919"/>
              <a:gd name="connsiteX4" fmla="*/ 0 w 351693"/>
              <a:gd name="connsiteY4" fmla="*/ 0 h 1915919"/>
              <a:gd name="connsiteX0" fmla="*/ 0 w 351693"/>
              <a:gd name="connsiteY0" fmla="*/ 0 h 1926597"/>
              <a:gd name="connsiteX1" fmla="*/ 351693 w 351693"/>
              <a:gd name="connsiteY1" fmla="*/ 0 h 1926597"/>
              <a:gd name="connsiteX2" fmla="*/ 334109 w 351693"/>
              <a:gd name="connsiteY2" fmla="*/ 1907932 h 1926597"/>
              <a:gd name="connsiteX3" fmla="*/ 17583 w 351693"/>
              <a:gd name="connsiteY3" fmla="*/ 1854648 h 1926597"/>
              <a:gd name="connsiteX4" fmla="*/ 0 w 351693"/>
              <a:gd name="connsiteY4" fmla="*/ 0 h 1926597"/>
              <a:gd name="connsiteX0" fmla="*/ 0 w 359842"/>
              <a:gd name="connsiteY0" fmla="*/ 0 h 1915744"/>
              <a:gd name="connsiteX1" fmla="*/ 351693 w 359842"/>
              <a:gd name="connsiteY1" fmla="*/ 0 h 1915744"/>
              <a:gd name="connsiteX2" fmla="*/ 359842 w 359842"/>
              <a:gd name="connsiteY2" fmla="*/ 1890136 h 1915744"/>
              <a:gd name="connsiteX3" fmla="*/ 17583 w 359842"/>
              <a:gd name="connsiteY3" fmla="*/ 1854648 h 1915744"/>
              <a:gd name="connsiteX4" fmla="*/ 0 w 359842"/>
              <a:gd name="connsiteY4" fmla="*/ 0 h 1915744"/>
              <a:gd name="connsiteX0" fmla="*/ 0 w 359842"/>
              <a:gd name="connsiteY0" fmla="*/ 0 h 1938092"/>
              <a:gd name="connsiteX1" fmla="*/ 351693 w 359842"/>
              <a:gd name="connsiteY1" fmla="*/ 0 h 1938092"/>
              <a:gd name="connsiteX2" fmla="*/ 359842 w 359842"/>
              <a:gd name="connsiteY2" fmla="*/ 1890136 h 1938092"/>
              <a:gd name="connsiteX3" fmla="*/ 17583 w 359842"/>
              <a:gd name="connsiteY3" fmla="*/ 1854648 h 1938092"/>
              <a:gd name="connsiteX4" fmla="*/ 0 w 359842"/>
              <a:gd name="connsiteY4" fmla="*/ 0 h 1938092"/>
              <a:gd name="connsiteX0" fmla="*/ 0 w 359842"/>
              <a:gd name="connsiteY0" fmla="*/ 0 h 1919296"/>
              <a:gd name="connsiteX1" fmla="*/ 351693 w 359842"/>
              <a:gd name="connsiteY1" fmla="*/ 0 h 1919296"/>
              <a:gd name="connsiteX2" fmla="*/ 359842 w 359842"/>
              <a:gd name="connsiteY2" fmla="*/ 1890136 h 1919296"/>
              <a:gd name="connsiteX3" fmla="*/ 34740 w 359842"/>
              <a:gd name="connsiteY3" fmla="*/ 1776223 h 1919296"/>
              <a:gd name="connsiteX4" fmla="*/ 0 w 359842"/>
              <a:gd name="connsiteY4" fmla="*/ 0 h 1919296"/>
              <a:gd name="connsiteX0" fmla="*/ 0 w 359842"/>
              <a:gd name="connsiteY0" fmla="*/ 0 h 1919296"/>
              <a:gd name="connsiteX1" fmla="*/ 351693 w 359842"/>
              <a:gd name="connsiteY1" fmla="*/ 0 h 1919296"/>
              <a:gd name="connsiteX2" fmla="*/ 359842 w 359842"/>
              <a:gd name="connsiteY2" fmla="*/ 1890136 h 1919296"/>
              <a:gd name="connsiteX3" fmla="*/ 34740 w 359842"/>
              <a:gd name="connsiteY3" fmla="*/ 1776223 h 1919296"/>
              <a:gd name="connsiteX4" fmla="*/ 0 w 359842"/>
              <a:gd name="connsiteY4" fmla="*/ 0 h 1919296"/>
              <a:gd name="connsiteX0" fmla="*/ 0 w 325531"/>
              <a:gd name="connsiteY0" fmla="*/ 0 h 2174178"/>
              <a:gd name="connsiteX1" fmla="*/ 317382 w 325531"/>
              <a:gd name="connsiteY1" fmla="*/ 254882 h 2174178"/>
              <a:gd name="connsiteX2" fmla="*/ 325531 w 325531"/>
              <a:gd name="connsiteY2" fmla="*/ 2145018 h 2174178"/>
              <a:gd name="connsiteX3" fmla="*/ 429 w 325531"/>
              <a:gd name="connsiteY3" fmla="*/ 2031105 h 2174178"/>
              <a:gd name="connsiteX4" fmla="*/ 0 w 325531"/>
              <a:gd name="connsiteY4" fmla="*/ 0 h 2174178"/>
              <a:gd name="connsiteX0" fmla="*/ 0 w 325531"/>
              <a:gd name="connsiteY0" fmla="*/ 0 h 2174178"/>
              <a:gd name="connsiteX1" fmla="*/ 317382 w 325531"/>
              <a:gd name="connsiteY1" fmla="*/ 39211 h 2174178"/>
              <a:gd name="connsiteX2" fmla="*/ 325531 w 325531"/>
              <a:gd name="connsiteY2" fmla="*/ 2145018 h 2174178"/>
              <a:gd name="connsiteX3" fmla="*/ 429 w 325531"/>
              <a:gd name="connsiteY3" fmla="*/ 2031105 h 2174178"/>
              <a:gd name="connsiteX4" fmla="*/ 0 w 325531"/>
              <a:gd name="connsiteY4" fmla="*/ 0 h 2174178"/>
              <a:gd name="connsiteX0" fmla="*/ 0 w 317723"/>
              <a:gd name="connsiteY0" fmla="*/ 0 h 2142410"/>
              <a:gd name="connsiteX1" fmla="*/ 317382 w 317723"/>
              <a:gd name="connsiteY1" fmla="*/ 39211 h 2142410"/>
              <a:gd name="connsiteX2" fmla="*/ 308375 w 317723"/>
              <a:gd name="connsiteY2" fmla="*/ 2105804 h 2142410"/>
              <a:gd name="connsiteX3" fmla="*/ 429 w 317723"/>
              <a:gd name="connsiteY3" fmla="*/ 2031105 h 2142410"/>
              <a:gd name="connsiteX4" fmla="*/ 0 w 317723"/>
              <a:gd name="connsiteY4" fmla="*/ 0 h 2142410"/>
              <a:gd name="connsiteX0" fmla="*/ 0 w 326039"/>
              <a:gd name="connsiteY0" fmla="*/ 0 h 2142410"/>
              <a:gd name="connsiteX1" fmla="*/ 317382 w 326039"/>
              <a:gd name="connsiteY1" fmla="*/ 39211 h 2142410"/>
              <a:gd name="connsiteX2" fmla="*/ 308375 w 326039"/>
              <a:gd name="connsiteY2" fmla="*/ 2105804 h 2142410"/>
              <a:gd name="connsiteX3" fmla="*/ 429 w 326039"/>
              <a:gd name="connsiteY3" fmla="*/ 2031105 h 2142410"/>
              <a:gd name="connsiteX4" fmla="*/ 0 w 326039"/>
              <a:gd name="connsiteY4" fmla="*/ 0 h 2142410"/>
              <a:gd name="connsiteX0" fmla="*/ 0 w 318065"/>
              <a:gd name="connsiteY0" fmla="*/ 0 h 2142410"/>
              <a:gd name="connsiteX1" fmla="*/ 317382 w 318065"/>
              <a:gd name="connsiteY1" fmla="*/ 39211 h 2142410"/>
              <a:gd name="connsiteX2" fmla="*/ 308375 w 318065"/>
              <a:gd name="connsiteY2" fmla="*/ 2105804 h 2142410"/>
              <a:gd name="connsiteX3" fmla="*/ 429 w 318065"/>
              <a:gd name="connsiteY3" fmla="*/ 2031105 h 2142410"/>
              <a:gd name="connsiteX4" fmla="*/ 0 w 318065"/>
              <a:gd name="connsiteY4" fmla="*/ 0 h 2142410"/>
              <a:gd name="connsiteX0" fmla="*/ 0 w 327195"/>
              <a:gd name="connsiteY0" fmla="*/ 0 h 2057478"/>
              <a:gd name="connsiteX1" fmla="*/ 317382 w 327195"/>
              <a:gd name="connsiteY1" fmla="*/ 39211 h 2057478"/>
              <a:gd name="connsiteX2" fmla="*/ 325531 w 327195"/>
              <a:gd name="connsiteY2" fmla="*/ 1890134 h 2057478"/>
              <a:gd name="connsiteX3" fmla="*/ 429 w 327195"/>
              <a:gd name="connsiteY3" fmla="*/ 2031105 h 2057478"/>
              <a:gd name="connsiteX4" fmla="*/ 0 w 327195"/>
              <a:gd name="connsiteY4" fmla="*/ 0 h 2057478"/>
              <a:gd name="connsiteX0" fmla="*/ 0 w 327195"/>
              <a:gd name="connsiteY0" fmla="*/ 0 h 2112636"/>
              <a:gd name="connsiteX1" fmla="*/ 317382 w 327195"/>
              <a:gd name="connsiteY1" fmla="*/ 39211 h 2112636"/>
              <a:gd name="connsiteX2" fmla="*/ 325531 w 327195"/>
              <a:gd name="connsiteY2" fmla="*/ 1890134 h 2112636"/>
              <a:gd name="connsiteX3" fmla="*/ 429 w 327195"/>
              <a:gd name="connsiteY3" fmla="*/ 2031105 h 2112636"/>
              <a:gd name="connsiteX4" fmla="*/ 0 w 327195"/>
              <a:gd name="connsiteY4" fmla="*/ 0 h 211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195" h="2112636">
                <a:moveTo>
                  <a:pt x="0" y="0"/>
                </a:moveTo>
                <a:lnTo>
                  <a:pt x="317382" y="39211"/>
                </a:lnTo>
                <a:cubicBezTo>
                  <a:pt x="320098" y="669256"/>
                  <a:pt x="331393" y="1103240"/>
                  <a:pt x="325531" y="1890134"/>
                </a:cubicBezTo>
                <a:cubicBezTo>
                  <a:pt x="248472" y="2208106"/>
                  <a:pt x="113944" y="2116943"/>
                  <a:pt x="429" y="2031105"/>
                </a:cubicBezTo>
                <a:cubicBezTo>
                  <a:pt x="14583" y="1399819"/>
                  <a:pt x="11580" y="592074"/>
                  <a:pt x="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8"/>
          <p:cNvSpPr/>
          <p:nvPr/>
        </p:nvSpPr>
        <p:spPr>
          <a:xfrm>
            <a:off x="9745962" y="3720794"/>
            <a:ext cx="342588" cy="960863"/>
          </a:xfrm>
          <a:custGeom>
            <a:avLst/>
            <a:gdLst>
              <a:gd name="connsiteX0" fmla="*/ 0 w 351693"/>
              <a:gd name="connsiteY0" fmla="*/ 0 h 1811216"/>
              <a:gd name="connsiteX1" fmla="*/ 351693 w 351693"/>
              <a:gd name="connsiteY1" fmla="*/ 0 h 1811216"/>
              <a:gd name="connsiteX2" fmla="*/ 351693 w 351693"/>
              <a:gd name="connsiteY2" fmla="*/ 1811216 h 1811216"/>
              <a:gd name="connsiteX3" fmla="*/ 0 w 351693"/>
              <a:gd name="connsiteY3" fmla="*/ 1811216 h 1811216"/>
              <a:gd name="connsiteX4" fmla="*/ 0 w 351693"/>
              <a:gd name="connsiteY4" fmla="*/ 0 h 1811216"/>
              <a:gd name="connsiteX0" fmla="*/ 0 w 351693"/>
              <a:gd name="connsiteY0" fmla="*/ 0 h 1899139"/>
              <a:gd name="connsiteX1" fmla="*/ 351693 w 351693"/>
              <a:gd name="connsiteY1" fmla="*/ 0 h 1899139"/>
              <a:gd name="connsiteX2" fmla="*/ 351693 w 351693"/>
              <a:gd name="connsiteY2" fmla="*/ 1811216 h 1899139"/>
              <a:gd name="connsiteX3" fmla="*/ 17584 w 351693"/>
              <a:gd name="connsiteY3" fmla="*/ 1899139 h 1899139"/>
              <a:gd name="connsiteX4" fmla="*/ 0 w 351693"/>
              <a:gd name="connsiteY4" fmla="*/ 0 h 1899139"/>
              <a:gd name="connsiteX0" fmla="*/ 0 w 351693"/>
              <a:gd name="connsiteY0" fmla="*/ 0 h 1901055"/>
              <a:gd name="connsiteX1" fmla="*/ 351693 w 351693"/>
              <a:gd name="connsiteY1" fmla="*/ 0 h 1901055"/>
              <a:gd name="connsiteX2" fmla="*/ 351693 w 351693"/>
              <a:gd name="connsiteY2" fmla="*/ 1811216 h 1901055"/>
              <a:gd name="connsiteX3" fmla="*/ 17584 w 351693"/>
              <a:gd name="connsiteY3" fmla="*/ 1899139 h 1901055"/>
              <a:gd name="connsiteX4" fmla="*/ 0 w 351693"/>
              <a:gd name="connsiteY4" fmla="*/ 0 h 1901055"/>
              <a:gd name="connsiteX0" fmla="*/ 0 w 351693"/>
              <a:gd name="connsiteY0" fmla="*/ 0 h 1921956"/>
              <a:gd name="connsiteX1" fmla="*/ 351693 w 351693"/>
              <a:gd name="connsiteY1" fmla="*/ 0 h 1921956"/>
              <a:gd name="connsiteX2" fmla="*/ 334109 w 351693"/>
              <a:gd name="connsiteY2" fmla="*/ 1907932 h 1921956"/>
              <a:gd name="connsiteX3" fmla="*/ 17584 w 351693"/>
              <a:gd name="connsiteY3" fmla="*/ 1899139 h 1921956"/>
              <a:gd name="connsiteX4" fmla="*/ 0 w 351693"/>
              <a:gd name="connsiteY4" fmla="*/ 0 h 1921956"/>
              <a:gd name="connsiteX0" fmla="*/ 0 w 351693"/>
              <a:gd name="connsiteY0" fmla="*/ 0 h 1928942"/>
              <a:gd name="connsiteX1" fmla="*/ 351693 w 351693"/>
              <a:gd name="connsiteY1" fmla="*/ 0 h 1928942"/>
              <a:gd name="connsiteX2" fmla="*/ 334109 w 351693"/>
              <a:gd name="connsiteY2" fmla="*/ 1907932 h 1928942"/>
              <a:gd name="connsiteX3" fmla="*/ 60473 w 351693"/>
              <a:gd name="connsiteY3" fmla="*/ 1916934 h 1928942"/>
              <a:gd name="connsiteX4" fmla="*/ 0 w 351693"/>
              <a:gd name="connsiteY4" fmla="*/ 0 h 1928942"/>
              <a:gd name="connsiteX0" fmla="*/ 0 w 351693"/>
              <a:gd name="connsiteY0" fmla="*/ 0 h 1932521"/>
              <a:gd name="connsiteX1" fmla="*/ 351693 w 351693"/>
              <a:gd name="connsiteY1" fmla="*/ 0 h 1932521"/>
              <a:gd name="connsiteX2" fmla="*/ 334109 w 351693"/>
              <a:gd name="connsiteY2" fmla="*/ 1907932 h 1932521"/>
              <a:gd name="connsiteX3" fmla="*/ 60473 w 351693"/>
              <a:gd name="connsiteY3" fmla="*/ 1916934 h 1932521"/>
              <a:gd name="connsiteX4" fmla="*/ 0 w 351693"/>
              <a:gd name="connsiteY4" fmla="*/ 0 h 1932521"/>
              <a:gd name="connsiteX0" fmla="*/ 0 w 351693"/>
              <a:gd name="connsiteY0" fmla="*/ 0 h 1915919"/>
              <a:gd name="connsiteX1" fmla="*/ 351693 w 351693"/>
              <a:gd name="connsiteY1" fmla="*/ 0 h 1915919"/>
              <a:gd name="connsiteX2" fmla="*/ 334109 w 351693"/>
              <a:gd name="connsiteY2" fmla="*/ 1907932 h 1915919"/>
              <a:gd name="connsiteX3" fmla="*/ 17583 w 351693"/>
              <a:gd name="connsiteY3" fmla="*/ 1854648 h 1915919"/>
              <a:gd name="connsiteX4" fmla="*/ 0 w 351693"/>
              <a:gd name="connsiteY4" fmla="*/ 0 h 1915919"/>
              <a:gd name="connsiteX0" fmla="*/ 0 w 351693"/>
              <a:gd name="connsiteY0" fmla="*/ 0 h 1926597"/>
              <a:gd name="connsiteX1" fmla="*/ 351693 w 351693"/>
              <a:gd name="connsiteY1" fmla="*/ 0 h 1926597"/>
              <a:gd name="connsiteX2" fmla="*/ 334109 w 351693"/>
              <a:gd name="connsiteY2" fmla="*/ 1907932 h 1926597"/>
              <a:gd name="connsiteX3" fmla="*/ 17583 w 351693"/>
              <a:gd name="connsiteY3" fmla="*/ 1854648 h 1926597"/>
              <a:gd name="connsiteX4" fmla="*/ 0 w 351693"/>
              <a:gd name="connsiteY4" fmla="*/ 0 h 1926597"/>
              <a:gd name="connsiteX0" fmla="*/ 0 w 359842"/>
              <a:gd name="connsiteY0" fmla="*/ 0 h 1915744"/>
              <a:gd name="connsiteX1" fmla="*/ 351693 w 359842"/>
              <a:gd name="connsiteY1" fmla="*/ 0 h 1915744"/>
              <a:gd name="connsiteX2" fmla="*/ 359842 w 359842"/>
              <a:gd name="connsiteY2" fmla="*/ 1890136 h 1915744"/>
              <a:gd name="connsiteX3" fmla="*/ 17583 w 359842"/>
              <a:gd name="connsiteY3" fmla="*/ 1854648 h 1915744"/>
              <a:gd name="connsiteX4" fmla="*/ 0 w 359842"/>
              <a:gd name="connsiteY4" fmla="*/ 0 h 1915744"/>
              <a:gd name="connsiteX0" fmla="*/ 0 w 359842"/>
              <a:gd name="connsiteY0" fmla="*/ 0 h 1938092"/>
              <a:gd name="connsiteX1" fmla="*/ 351693 w 359842"/>
              <a:gd name="connsiteY1" fmla="*/ 0 h 1938092"/>
              <a:gd name="connsiteX2" fmla="*/ 359842 w 359842"/>
              <a:gd name="connsiteY2" fmla="*/ 1890136 h 1938092"/>
              <a:gd name="connsiteX3" fmla="*/ 17583 w 359842"/>
              <a:gd name="connsiteY3" fmla="*/ 1854648 h 1938092"/>
              <a:gd name="connsiteX4" fmla="*/ 0 w 359842"/>
              <a:gd name="connsiteY4" fmla="*/ 0 h 1938092"/>
              <a:gd name="connsiteX0" fmla="*/ 0 w 359842"/>
              <a:gd name="connsiteY0" fmla="*/ 0 h 1919296"/>
              <a:gd name="connsiteX1" fmla="*/ 351693 w 359842"/>
              <a:gd name="connsiteY1" fmla="*/ 0 h 1919296"/>
              <a:gd name="connsiteX2" fmla="*/ 359842 w 359842"/>
              <a:gd name="connsiteY2" fmla="*/ 1890136 h 1919296"/>
              <a:gd name="connsiteX3" fmla="*/ 34740 w 359842"/>
              <a:gd name="connsiteY3" fmla="*/ 1776223 h 1919296"/>
              <a:gd name="connsiteX4" fmla="*/ 0 w 359842"/>
              <a:gd name="connsiteY4" fmla="*/ 0 h 1919296"/>
              <a:gd name="connsiteX0" fmla="*/ 0 w 359842"/>
              <a:gd name="connsiteY0" fmla="*/ 0 h 1919296"/>
              <a:gd name="connsiteX1" fmla="*/ 351693 w 359842"/>
              <a:gd name="connsiteY1" fmla="*/ 0 h 1919296"/>
              <a:gd name="connsiteX2" fmla="*/ 359842 w 359842"/>
              <a:gd name="connsiteY2" fmla="*/ 1890136 h 1919296"/>
              <a:gd name="connsiteX3" fmla="*/ 34740 w 359842"/>
              <a:gd name="connsiteY3" fmla="*/ 1776223 h 1919296"/>
              <a:gd name="connsiteX4" fmla="*/ 0 w 359842"/>
              <a:gd name="connsiteY4" fmla="*/ 0 h 1919296"/>
              <a:gd name="connsiteX0" fmla="*/ 0 w 325531"/>
              <a:gd name="connsiteY0" fmla="*/ 0 h 2174178"/>
              <a:gd name="connsiteX1" fmla="*/ 317382 w 325531"/>
              <a:gd name="connsiteY1" fmla="*/ 254882 h 2174178"/>
              <a:gd name="connsiteX2" fmla="*/ 325531 w 325531"/>
              <a:gd name="connsiteY2" fmla="*/ 2145018 h 2174178"/>
              <a:gd name="connsiteX3" fmla="*/ 429 w 325531"/>
              <a:gd name="connsiteY3" fmla="*/ 2031105 h 2174178"/>
              <a:gd name="connsiteX4" fmla="*/ 0 w 325531"/>
              <a:gd name="connsiteY4" fmla="*/ 0 h 2174178"/>
              <a:gd name="connsiteX0" fmla="*/ 0 w 325531"/>
              <a:gd name="connsiteY0" fmla="*/ 0 h 2174178"/>
              <a:gd name="connsiteX1" fmla="*/ 317382 w 325531"/>
              <a:gd name="connsiteY1" fmla="*/ 39211 h 2174178"/>
              <a:gd name="connsiteX2" fmla="*/ 325531 w 325531"/>
              <a:gd name="connsiteY2" fmla="*/ 2145018 h 2174178"/>
              <a:gd name="connsiteX3" fmla="*/ 429 w 325531"/>
              <a:gd name="connsiteY3" fmla="*/ 2031105 h 2174178"/>
              <a:gd name="connsiteX4" fmla="*/ 0 w 325531"/>
              <a:gd name="connsiteY4" fmla="*/ 0 h 2174178"/>
              <a:gd name="connsiteX0" fmla="*/ 0 w 317723"/>
              <a:gd name="connsiteY0" fmla="*/ 0 h 2142410"/>
              <a:gd name="connsiteX1" fmla="*/ 317382 w 317723"/>
              <a:gd name="connsiteY1" fmla="*/ 39211 h 2142410"/>
              <a:gd name="connsiteX2" fmla="*/ 308375 w 317723"/>
              <a:gd name="connsiteY2" fmla="*/ 2105804 h 2142410"/>
              <a:gd name="connsiteX3" fmla="*/ 429 w 317723"/>
              <a:gd name="connsiteY3" fmla="*/ 2031105 h 2142410"/>
              <a:gd name="connsiteX4" fmla="*/ 0 w 317723"/>
              <a:gd name="connsiteY4" fmla="*/ 0 h 2142410"/>
              <a:gd name="connsiteX0" fmla="*/ 0 w 326039"/>
              <a:gd name="connsiteY0" fmla="*/ 0 h 2142410"/>
              <a:gd name="connsiteX1" fmla="*/ 317382 w 326039"/>
              <a:gd name="connsiteY1" fmla="*/ 39211 h 2142410"/>
              <a:gd name="connsiteX2" fmla="*/ 308375 w 326039"/>
              <a:gd name="connsiteY2" fmla="*/ 2105804 h 2142410"/>
              <a:gd name="connsiteX3" fmla="*/ 429 w 326039"/>
              <a:gd name="connsiteY3" fmla="*/ 2031105 h 2142410"/>
              <a:gd name="connsiteX4" fmla="*/ 0 w 326039"/>
              <a:gd name="connsiteY4" fmla="*/ 0 h 2142410"/>
              <a:gd name="connsiteX0" fmla="*/ 0 w 318065"/>
              <a:gd name="connsiteY0" fmla="*/ 0 h 2142410"/>
              <a:gd name="connsiteX1" fmla="*/ 317382 w 318065"/>
              <a:gd name="connsiteY1" fmla="*/ 39211 h 2142410"/>
              <a:gd name="connsiteX2" fmla="*/ 308375 w 318065"/>
              <a:gd name="connsiteY2" fmla="*/ 2105804 h 2142410"/>
              <a:gd name="connsiteX3" fmla="*/ 429 w 318065"/>
              <a:gd name="connsiteY3" fmla="*/ 2031105 h 2142410"/>
              <a:gd name="connsiteX4" fmla="*/ 0 w 318065"/>
              <a:gd name="connsiteY4" fmla="*/ 0 h 2142410"/>
              <a:gd name="connsiteX0" fmla="*/ 0 w 327195"/>
              <a:gd name="connsiteY0" fmla="*/ 0 h 2057478"/>
              <a:gd name="connsiteX1" fmla="*/ 317382 w 327195"/>
              <a:gd name="connsiteY1" fmla="*/ 39211 h 2057478"/>
              <a:gd name="connsiteX2" fmla="*/ 325531 w 327195"/>
              <a:gd name="connsiteY2" fmla="*/ 1890134 h 2057478"/>
              <a:gd name="connsiteX3" fmla="*/ 429 w 327195"/>
              <a:gd name="connsiteY3" fmla="*/ 2031105 h 2057478"/>
              <a:gd name="connsiteX4" fmla="*/ 0 w 327195"/>
              <a:gd name="connsiteY4" fmla="*/ 0 h 2057478"/>
              <a:gd name="connsiteX0" fmla="*/ 0 w 327195"/>
              <a:gd name="connsiteY0" fmla="*/ 0 h 2112636"/>
              <a:gd name="connsiteX1" fmla="*/ 317382 w 327195"/>
              <a:gd name="connsiteY1" fmla="*/ 39211 h 2112636"/>
              <a:gd name="connsiteX2" fmla="*/ 325531 w 327195"/>
              <a:gd name="connsiteY2" fmla="*/ 1890134 h 2112636"/>
              <a:gd name="connsiteX3" fmla="*/ 429 w 327195"/>
              <a:gd name="connsiteY3" fmla="*/ 2031105 h 2112636"/>
              <a:gd name="connsiteX4" fmla="*/ 0 w 327195"/>
              <a:gd name="connsiteY4" fmla="*/ 0 h 2112636"/>
              <a:gd name="connsiteX0" fmla="*/ 0 w 327195"/>
              <a:gd name="connsiteY0" fmla="*/ 0 h 2082923"/>
              <a:gd name="connsiteX1" fmla="*/ 317382 w 327195"/>
              <a:gd name="connsiteY1" fmla="*/ 39211 h 2082923"/>
              <a:gd name="connsiteX2" fmla="*/ 325531 w 327195"/>
              <a:gd name="connsiteY2" fmla="*/ 1890134 h 2082923"/>
              <a:gd name="connsiteX3" fmla="*/ 429 w 327195"/>
              <a:gd name="connsiteY3" fmla="*/ 1970581 h 2082923"/>
              <a:gd name="connsiteX4" fmla="*/ 0 w 327195"/>
              <a:gd name="connsiteY4" fmla="*/ 0 h 2082923"/>
              <a:gd name="connsiteX0" fmla="*/ 0 w 327195"/>
              <a:gd name="connsiteY0" fmla="*/ 0 h 2112065"/>
              <a:gd name="connsiteX1" fmla="*/ 317382 w 327195"/>
              <a:gd name="connsiteY1" fmla="*/ 39211 h 2112065"/>
              <a:gd name="connsiteX2" fmla="*/ 325531 w 327195"/>
              <a:gd name="connsiteY2" fmla="*/ 1890134 h 2112065"/>
              <a:gd name="connsiteX3" fmla="*/ 429 w 327195"/>
              <a:gd name="connsiteY3" fmla="*/ 1970581 h 2112065"/>
              <a:gd name="connsiteX4" fmla="*/ 0 w 327195"/>
              <a:gd name="connsiteY4" fmla="*/ 0 h 2112065"/>
              <a:gd name="connsiteX0" fmla="*/ 0 w 327195"/>
              <a:gd name="connsiteY0" fmla="*/ 0 h 2112065"/>
              <a:gd name="connsiteX1" fmla="*/ 317382 w 327195"/>
              <a:gd name="connsiteY1" fmla="*/ 39211 h 2112065"/>
              <a:gd name="connsiteX2" fmla="*/ 325531 w 327195"/>
              <a:gd name="connsiteY2" fmla="*/ 1890134 h 2112065"/>
              <a:gd name="connsiteX3" fmla="*/ 429 w 327195"/>
              <a:gd name="connsiteY3" fmla="*/ 1970581 h 2112065"/>
              <a:gd name="connsiteX4" fmla="*/ 0 w 327195"/>
              <a:gd name="connsiteY4" fmla="*/ 0 h 2112065"/>
              <a:gd name="connsiteX0" fmla="*/ 52411 w 379606"/>
              <a:gd name="connsiteY0" fmla="*/ 0 h 2048318"/>
              <a:gd name="connsiteX1" fmla="*/ 369793 w 379606"/>
              <a:gd name="connsiteY1" fmla="*/ 39211 h 2048318"/>
              <a:gd name="connsiteX2" fmla="*/ 377942 w 379606"/>
              <a:gd name="connsiteY2" fmla="*/ 1890134 h 2048318"/>
              <a:gd name="connsiteX3" fmla="*/ 0 w 379606"/>
              <a:gd name="connsiteY3" fmla="*/ 1809183 h 2048318"/>
              <a:gd name="connsiteX4" fmla="*/ 52411 w 379606"/>
              <a:gd name="connsiteY4" fmla="*/ 0 h 2048318"/>
              <a:gd name="connsiteX0" fmla="*/ 52411 w 379606"/>
              <a:gd name="connsiteY0" fmla="*/ 0 h 2070218"/>
              <a:gd name="connsiteX1" fmla="*/ 369793 w 379606"/>
              <a:gd name="connsiteY1" fmla="*/ 39211 h 2070218"/>
              <a:gd name="connsiteX2" fmla="*/ 377942 w 379606"/>
              <a:gd name="connsiteY2" fmla="*/ 1890134 h 2070218"/>
              <a:gd name="connsiteX3" fmla="*/ 0 w 379606"/>
              <a:gd name="connsiteY3" fmla="*/ 1809183 h 2070218"/>
              <a:gd name="connsiteX4" fmla="*/ 52411 w 379606"/>
              <a:gd name="connsiteY4" fmla="*/ 0 h 2070218"/>
              <a:gd name="connsiteX0" fmla="*/ 52411 w 369920"/>
              <a:gd name="connsiteY0" fmla="*/ 0 h 2045181"/>
              <a:gd name="connsiteX1" fmla="*/ 369793 w 369920"/>
              <a:gd name="connsiteY1" fmla="*/ 39211 h 2045181"/>
              <a:gd name="connsiteX2" fmla="*/ 325103 w 369920"/>
              <a:gd name="connsiteY2" fmla="*/ 1849786 h 2045181"/>
              <a:gd name="connsiteX3" fmla="*/ 0 w 369920"/>
              <a:gd name="connsiteY3" fmla="*/ 1809183 h 2045181"/>
              <a:gd name="connsiteX4" fmla="*/ 52411 w 369920"/>
              <a:gd name="connsiteY4" fmla="*/ 0 h 2045181"/>
              <a:gd name="connsiteX0" fmla="*/ 52411 w 343696"/>
              <a:gd name="connsiteY0" fmla="*/ 0 h 2045181"/>
              <a:gd name="connsiteX1" fmla="*/ 343373 w 343696"/>
              <a:gd name="connsiteY1" fmla="*/ 19036 h 2045181"/>
              <a:gd name="connsiteX2" fmla="*/ 325103 w 343696"/>
              <a:gd name="connsiteY2" fmla="*/ 1849786 h 2045181"/>
              <a:gd name="connsiteX3" fmla="*/ 0 w 343696"/>
              <a:gd name="connsiteY3" fmla="*/ 1809183 h 2045181"/>
              <a:gd name="connsiteX4" fmla="*/ 52411 w 343696"/>
              <a:gd name="connsiteY4" fmla="*/ 0 h 2045181"/>
              <a:gd name="connsiteX0" fmla="*/ 52411 w 326168"/>
              <a:gd name="connsiteY0" fmla="*/ 21312 h 2066493"/>
              <a:gd name="connsiteX1" fmla="*/ 308146 w 326168"/>
              <a:gd name="connsiteY1" fmla="*/ 0 h 2066493"/>
              <a:gd name="connsiteX2" fmla="*/ 325103 w 326168"/>
              <a:gd name="connsiteY2" fmla="*/ 1871098 h 2066493"/>
              <a:gd name="connsiteX3" fmla="*/ 0 w 326168"/>
              <a:gd name="connsiteY3" fmla="*/ 1830495 h 2066493"/>
              <a:gd name="connsiteX4" fmla="*/ 52411 w 326168"/>
              <a:gd name="connsiteY4" fmla="*/ 21312 h 2066493"/>
              <a:gd name="connsiteX0" fmla="*/ 52411 w 340009"/>
              <a:gd name="connsiteY0" fmla="*/ 21312 h 2066493"/>
              <a:gd name="connsiteX1" fmla="*/ 308146 w 340009"/>
              <a:gd name="connsiteY1" fmla="*/ 0 h 2066493"/>
              <a:gd name="connsiteX2" fmla="*/ 325103 w 340009"/>
              <a:gd name="connsiteY2" fmla="*/ 1871098 h 2066493"/>
              <a:gd name="connsiteX3" fmla="*/ 0 w 340009"/>
              <a:gd name="connsiteY3" fmla="*/ 1830495 h 2066493"/>
              <a:gd name="connsiteX4" fmla="*/ 52411 w 340009"/>
              <a:gd name="connsiteY4" fmla="*/ 21312 h 2066493"/>
              <a:gd name="connsiteX0" fmla="*/ 52411 w 358170"/>
              <a:gd name="connsiteY0" fmla="*/ 61663 h 2106844"/>
              <a:gd name="connsiteX1" fmla="*/ 334566 w 358170"/>
              <a:gd name="connsiteY1" fmla="*/ 0 h 2106844"/>
              <a:gd name="connsiteX2" fmla="*/ 325103 w 358170"/>
              <a:gd name="connsiteY2" fmla="*/ 1911449 h 2106844"/>
              <a:gd name="connsiteX3" fmla="*/ 0 w 358170"/>
              <a:gd name="connsiteY3" fmla="*/ 1870846 h 2106844"/>
              <a:gd name="connsiteX4" fmla="*/ 52411 w 358170"/>
              <a:gd name="connsiteY4" fmla="*/ 61663 h 2106844"/>
              <a:gd name="connsiteX0" fmla="*/ 8378 w 358170"/>
              <a:gd name="connsiteY0" fmla="*/ 0 h 2166231"/>
              <a:gd name="connsiteX1" fmla="*/ 334566 w 358170"/>
              <a:gd name="connsiteY1" fmla="*/ 59387 h 2166231"/>
              <a:gd name="connsiteX2" fmla="*/ 325103 w 358170"/>
              <a:gd name="connsiteY2" fmla="*/ 1970836 h 2166231"/>
              <a:gd name="connsiteX3" fmla="*/ 0 w 358170"/>
              <a:gd name="connsiteY3" fmla="*/ 1930233 h 2166231"/>
              <a:gd name="connsiteX4" fmla="*/ 8378 w 358170"/>
              <a:gd name="connsiteY4" fmla="*/ 0 h 2166231"/>
              <a:gd name="connsiteX0" fmla="*/ 8378 w 372250"/>
              <a:gd name="connsiteY0" fmla="*/ 1136 h 2167367"/>
              <a:gd name="connsiteX1" fmla="*/ 352179 w 372250"/>
              <a:gd name="connsiteY1" fmla="*/ 0 h 2167367"/>
              <a:gd name="connsiteX2" fmla="*/ 325103 w 372250"/>
              <a:gd name="connsiteY2" fmla="*/ 1971972 h 2167367"/>
              <a:gd name="connsiteX3" fmla="*/ 0 w 372250"/>
              <a:gd name="connsiteY3" fmla="*/ 1931369 h 2167367"/>
              <a:gd name="connsiteX4" fmla="*/ 8378 w 372250"/>
              <a:gd name="connsiteY4" fmla="*/ 1136 h 2167367"/>
              <a:gd name="connsiteX0" fmla="*/ 8378 w 357736"/>
              <a:gd name="connsiteY0" fmla="*/ 1136 h 2167367"/>
              <a:gd name="connsiteX1" fmla="*/ 352179 w 357736"/>
              <a:gd name="connsiteY1" fmla="*/ 0 h 2167367"/>
              <a:gd name="connsiteX2" fmla="*/ 325103 w 357736"/>
              <a:gd name="connsiteY2" fmla="*/ 1971972 h 2167367"/>
              <a:gd name="connsiteX3" fmla="*/ 0 w 357736"/>
              <a:gd name="connsiteY3" fmla="*/ 1931369 h 2167367"/>
              <a:gd name="connsiteX4" fmla="*/ 8378 w 357736"/>
              <a:gd name="connsiteY4" fmla="*/ 1136 h 2167367"/>
              <a:gd name="connsiteX0" fmla="*/ 0 w 349358"/>
              <a:gd name="connsiteY0" fmla="*/ 1136 h 2184634"/>
              <a:gd name="connsiteX1" fmla="*/ 343801 w 349358"/>
              <a:gd name="connsiteY1" fmla="*/ 0 h 2184634"/>
              <a:gd name="connsiteX2" fmla="*/ 316725 w 349358"/>
              <a:gd name="connsiteY2" fmla="*/ 1971972 h 2184634"/>
              <a:gd name="connsiteX3" fmla="*/ 9236 w 349358"/>
              <a:gd name="connsiteY3" fmla="*/ 1971719 h 2184634"/>
              <a:gd name="connsiteX4" fmla="*/ 0 w 349358"/>
              <a:gd name="connsiteY4" fmla="*/ 1136 h 2184634"/>
              <a:gd name="connsiteX0" fmla="*/ 0 w 354072"/>
              <a:gd name="connsiteY0" fmla="*/ 1136 h 2184634"/>
              <a:gd name="connsiteX1" fmla="*/ 343801 w 354072"/>
              <a:gd name="connsiteY1" fmla="*/ 0 h 2184634"/>
              <a:gd name="connsiteX2" fmla="*/ 343145 w 354072"/>
              <a:gd name="connsiteY2" fmla="*/ 1971972 h 2184634"/>
              <a:gd name="connsiteX3" fmla="*/ 9236 w 354072"/>
              <a:gd name="connsiteY3" fmla="*/ 1971719 h 2184634"/>
              <a:gd name="connsiteX4" fmla="*/ 0 w 354072"/>
              <a:gd name="connsiteY4" fmla="*/ 1136 h 2184634"/>
              <a:gd name="connsiteX0" fmla="*/ 0 w 349571"/>
              <a:gd name="connsiteY0" fmla="*/ 1136 h 2184634"/>
              <a:gd name="connsiteX1" fmla="*/ 343801 w 349571"/>
              <a:gd name="connsiteY1" fmla="*/ 0 h 2184634"/>
              <a:gd name="connsiteX2" fmla="*/ 343145 w 349571"/>
              <a:gd name="connsiteY2" fmla="*/ 1971972 h 2184634"/>
              <a:gd name="connsiteX3" fmla="*/ 9236 w 349571"/>
              <a:gd name="connsiteY3" fmla="*/ 1971719 h 2184634"/>
              <a:gd name="connsiteX4" fmla="*/ 0 w 349571"/>
              <a:gd name="connsiteY4" fmla="*/ 1136 h 2184634"/>
              <a:gd name="connsiteX0" fmla="*/ 0 w 343145"/>
              <a:gd name="connsiteY0" fmla="*/ 21310 h 2204808"/>
              <a:gd name="connsiteX1" fmla="*/ 317381 w 343145"/>
              <a:gd name="connsiteY1" fmla="*/ 0 h 2204808"/>
              <a:gd name="connsiteX2" fmla="*/ 343145 w 343145"/>
              <a:gd name="connsiteY2" fmla="*/ 1992146 h 2204808"/>
              <a:gd name="connsiteX3" fmla="*/ 9236 w 343145"/>
              <a:gd name="connsiteY3" fmla="*/ 1991893 h 2204808"/>
              <a:gd name="connsiteX4" fmla="*/ 0 w 343145"/>
              <a:gd name="connsiteY4" fmla="*/ 21310 h 2204808"/>
              <a:gd name="connsiteX0" fmla="*/ 0 w 343145"/>
              <a:gd name="connsiteY0" fmla="*/ 21310 h 2204808"/>
              <a:gd name="connsiteX1" fmla="*/ 334995 w 343145"/>
              <a:gd name="connsiteY1" fmla="*/ 0 h 2204808"/>
              <a:gd name="connsiteX2" fmla="*/ 343145 w 343145"/>
              <a:gd name="connsiteY2" fmla="*/ 1992146 h 2204808"/>
              <a:gd name="connsiteX3" fmla="*/ 9236 w 343145"/>
              <a:gd name="connsiteY3" fmla="*/ 1991893 h 2204808"/>
              <a:gd name="connsiteX4" fmla="*/ 0 w 343145"/>
              <a:gd name="connsiteY4" fmla="*/ 21310 h 2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45" h="2204808">
                <a:moveTo>
                  <a:pt x="0" y="21310"/>
                </a:moveTo>
                <a:lnTo>
                  <a:pt x="334995" y="0"/>
                </a:lnTo>
                <a:cubicBezTo>
                  <a:pt x="355323" y="630046"/>
                  <a:pt x="322587" y="1205252"/>
                  <a:pt x="343145" y="1992146"/>
                </a:cubicBezTo>
                <a:cubicBezTo>
                  <a:pt x="266086" y="2310118"/>
                  <a:pt x="122752" y="2239130"/>
                  <a:pt x="9236" y="1991893"/>
                </a:cubicBezTo>
                <a:cubicBezTo>
                  <a:pt x="14582" y="1259731"/>
                  <a:pt x="11580" y="613384"/>
                  <a:pt x="0" y="2131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8"/>
          <p:cNvSpPr/>
          <p:nvPr/>
        </p:nvSpPr>
        <p:spPr>
          <a:xfrm>
            <a:off x="6945589" y="3728113"/>
            <a:ext cx="350934" cy="961887"/>
          </a:xfrm>
          <a:custGeom>
            <a:avLst/>
            <a:gdLst>
              <a:gd name="connsiteX0" fmla="*/ 0 w 351693"/>
              <a:gd name="connsiteY0" fmla="*/ 0 h 1811216"/>
              <a:gd name="connsiteX1" fmla="*/ 351693 w 351693"/>
              <a:gd name="connsiteY1" fmla="*/ 0 h 1811216"/>
              <a:gd name="connsiteX2" fmla="*/ 351693 w 351693"/>
              <a:gd name="connsiteY2" fmla="*/ 1811216 h 1811216"/>
              <a:gd name="connsiteX3" fmla="*/ 0 w 351693"/>
              <a:gd name="connsiteY3" fmla="*/ 1811216 h 1811216"/>
              <a:gd name="connsiteX4" fmla="*/ 0 w 351693"/>
              <a:gd name="connsiteY4" fmla="*/ 0 h 1811216"/>
              <a:gd name="connsiteX0" fmla="*/ 0 w 351693"/>
              <a:gd name="connsiteY0" fmla="*/ 0 h 1899139"/>
              <a:gd name="connsiteX1" fmla="*/ 351693 w 351693"/>
              <a:gd name="connsiteY1" fmla="*/ 0 h 1899139"/>
              <a:gd name="connsiteX2" fmla="*/ 351693 w 351693"/>
              <a:gd name="connsiteY2" fmla="*/ 1811216 h 1899139"/>
              <a:gd name="connsiteX3" fmla="*/ 17584 w 351693"/>
              <a:gd name="connsiteY3" fmla="*/ 1899139 h 1899139"/>
              <a:gd name="connsiteX4" fmla="*/ 0 w 351693"/>
              <a:gd name="connsiteY4" fmla="*/ 0 h 1899139"/>
              <a:gd name="connsiteX0" fmla="*/ 0 w 351693"/>
              <a:gd name="connsiteY0" fmla="*/ 0 h 1901055"/>
              <a:gd name="connsiteX1" fmla="*/ 351693 w 351693"/>
              <a:gd name="connsiteY1" fmla="*/ 0 h 1901055"/>
              <a:gd name="connsiteX2" fmla="*/ 351693 w 351693"/>
              <a:gd name="connsiteY2" fmla="*/ 1811216 h 1901055"/>
              <a:gd name="connsiteX3" fmla="*/ 17584 w 351693"/>
              <a:gd name="connsiteY3" fmla="*/ 1899139 h 1901055"/>
              <a:gd name="connsiteX4" fmla="*/ 0 w 351693"/>
              <a:gd name="connsiteY4" fmla="*/ 0 h 1901055"/>
              <a:gd name="connsiteX0" fmla="*/ 0 w 351693"/>
              <a:gd name="connsiteY0" fmla="*/ 0 h 1921956"/>
              <a:gd name="connsiteX1" fmla="*/ 351693 w 351693"/>
              <a:gd name="connsiteY1" fmla="*/ 0 h 1921956"/>
              <a:gd name="connsiteX2" fmla="*/ 334109 w 351693"/>
              <a:gd name="connsiteY2" fmla="*/ 1907932 h 1921956"/>
              <a:gd name="connsiteX3" fmla="*/ 17584 w 351693"/>
              <a:gd name="connsiteY3" fmla="*/ 1899139 h 1921956"/>
              <a:gd name="connsiteX4" fmla="*/ 0 w 351693"/>
              <a:gd name="connsiteY4" fmla="*/ 0 h 1921956"/>
              <a:gd name="connsiteX0" fmla="*/ 0 w 351693"/>
              <a:gd name="connsiteY0" fmla="*/ 0 h 1928942"/>
              <a:gd name="connsiteX1" fmla="*/ 351693 w 351693"/>
              <a:gd name="connsiteY1" fmla="*/ 0 h 1928942"/>
              <a:gd name="connsiteX2" fmla="*/ 334109 w 351693"/>
              <a:gd name="connsiteY2" fmla="*/ 1907932 h 1928942"/>
              <a:gd name="connsiteX3" fmla="*/ 60473 w 351693"/>
              <a:gd name="connsiteY3" fmla="*/ 1916934 h 1928942"/>
              <a:gd name="connsiteX4" fmla="*/ 0 w 351693"/>
              <a:gd name="connsiteY4" fmla="*/ 0 h 1928942"/>
              <a:gd name="connsiteX0" fmla="*/ 0 w 351693"/>
              <a:gd name="connsiteY0" fmla="*/ 0 h 1932521"/>
              <a:gd name="connsiteX1" fmla="*/ 351693 w 351693"/>
              <a:gd name="connsiteY1" fmla="*/ 0 h 1932521"/>
              <a:gd name="connsiteX2" fmla="*/ 334109 w 351693"/>
              <a:gd name="connsiteY2" fmla="*/ 1907932 h 1932521"/>
              <a:gd name="connsiteX3" fmla="*/ 60473 w 351693"/>
              <a:gd name="connsiteY3" fmla="*/ 1916934 h 1932521"/>
              <a:gd name="connsiteX4" fmla="*/ 0 w 351693"/>
              <a:gd name="connsiteY4" fmla="*/ 0 h 1932521"/>
              <a:gd name="connsiteX0" fmla="*/ 0 w 351693"/>
              <a:gd name="connsiteY0" fmla="*/ 0 h 1915919"/>
              <a:gd name="connsiteX1" fmla="*/ 351693 w 351693"/>
              <a:gd name="connsiteY1" fmla="*/ 0 h 1915919"/>
              <a:gd name="connsiteX2" fmla="*/ 334109 w 351693"/>
              <a:gd name="connsiteY2" fmla="*/ 1907932 h 1915919"/>
              <a:gd name="connsiteX3" fmla="*/ 17583 w 351693"/>
              <a:gd name="connsiteY3" fmla="*/ 1854648 h 1915919"/>
              <a:gd name="connsiteX4" fmla="*/ 0 w 351693"/>
              <a:gd name="connsiteY4" fmla="*/ 0 h 1915919"/>
              <a:gd name="connsiteX0" fmla="*/ 0 w 351693"/>
              <a:gd name="connsiteY0" fmla="*/ 0 h 1926597"/>
              <a:gd name="connsiteX1" fmla="*/ 351693 w 351693"/>
              <a:gd name="connsiteY1" fmla="*/ 0 h 1926597"/>
              <a:gd name="connsiteX2" fmla="*/ 334109 w 351693"/>
              <a:gd name="connsiteY2" fmla="*/ 1907932 h 1926597"/>
              <a:gd name="connsiteX3" fmla="*/ 17583 w 351693"/>
              <a:gd name="connsiteY3" fmla="*/ 1854648 h 1926597"/>
              <a:gd name="connsiteX4" fmla="*/ 0 w 351693"/>
              <a:gd name="connsiteY4" fmla="*/ 0 h 1926597"/>
              <a:gd name="connsiteX0" fmla="*/ 0 w 359842"/>
              <a:gd name="connsiteY0" fmla="*/ 0 h 1915744"/>
              <a:gd name="connsiteX1" fmla="*/ 351693 w 359842"/>
              <a:gd name="connsiteY1" fmla="*/ 0 h 1915744"/>
              <a:gd name="connsiteX2" fmla="*/ 359842 w 359842"/>
              <a:gd name="connsiteY2" fmla="*/ 1890136 h 1915744"/>
              <a:gd name="connsiteX3" fmla="*/ 17583 w 359842"/>
              <a:gd name="connsiteY3" fmla="*/ 1854648 h 1915744"/>
              <a:gd name="connsiteX4" fmla="*/ 0 w 359842"/>
              <a:gd name="connsiteY4" fmla="*/ 0 h 1915744"/>
              <a:gd name="connsiteX0" fmla="*/ 0 w 359842"/>
              <a:gd name="connsiteY0" fmla="*/ 0 h 1938092"/>
              <a:gd name="connsiteX1" fmla="*/ 351693 w 359842"/>
              <a:gd name="connsiteY1" fmla="*/ 0 h 1938092"/>
              <a:gd name="connsiteX2" fmla="*/ 359842 w 359842"/>
              <a:gd name="connsiteY2" fmla="*/ 1890136 h 1938092"/>
              <a:gd name="connsiteX3" fmla="*/ 17583 w 359842"/>
              <a:gd name="connsiteY3" fmla="*/ 1854648 h 1938092"/>
              <a:gd name="connsiteX4" fmla="*/ 0 w 359842"/>
              <a:gd name="connsiteY4" fmla="*/ 0 h 1938092"/>
              <a:gd name="connsiteX0" fmla="*/ 0 w 359842"/>
              <a:gd name="connsiteY0" fmla="*/ 0 h 1919296"/>
              <a:gd name="connsiteX1" fmla="*/ 351693 w 359842"/>
              <a:gd name="connsiteY1" fmla="*/ 0 h 1919296"/>
              <a:gd name="connsiteX2" fmla="*/ 359842 w 359842"/>
              <a:gd name="connsiteY2" fmla="*/ 1890136 h 1919296"/>
              <a:gd name="connsiteX3" fmla="*/ 34740 w 359842"/>
              <a:gd name="connsiteY3" fmla="*/ 1776223 h 1919296"/>
              <a:gd name="connsiteX4" fmla="*/ 0 w 359842"/>
              <a:gd name="connsiteY4" fmla="*/ 0 h 1919296"/>
              <a:gd name="connsiteX0" fmla="*/ 0 w 359842"/>
              <a:gd name="connsiteY0" fmla="*/ 0 h 1919296"/>
              <a:gd name="connsiteX1" fmla="*/ 351693 w 359842"/>
              <a:gd name="connsiteY1" fmla="*/ 0 h 1919296"/>
              <a:gd name="connsiteX2" fmla="*/ 359842 w 359842"/>
              <a:gd name="connsiteY2" fmla="*/ 1890136 h 1919296"/>
              <a:gd name="connsiteX3" fmla="*/ 34740 w 359842"/>
              <a:gd name="connsiteY3" fmla="*/ 1776223 h 1919296"/>
              <a:gd name="connsiteX4" fmla="*/ 0 w 359842"/>
              <a:gd name="connsiteY4" fmla="*/ 0 h 1919296"/>
              <a:gd name="connsiteX0" fmla="*/ 0 w 325531"/>
              <a:gd name="connsiteY0" fmla="*/ 0 h 2174178"/>
              <a:gd name="connsiteX1" fmla="*/ 317382 w 325531"/>
              <a:gd name="connsiteY1" fmla="*/ 254882 h 2174178"/>
              <a:gd name="connsiteX2" fmla="*/ 325531 w 325531"/>
              <a:gd name="connsiteY2" fmla="*/ 2145018 h 2174178"/>
              <a:gd name="connsiteX3" fmla="*/ 429 w 325531"/>
              <a:gd name="connsiteY3" fmla="*/ 2031105 h 2174178"/>
              <a:gd name="connsiteX4" fmla="*/ 0 w 325531"/>
              <a:gd name="connsiteY4" fmla="*/ 0 h 2174178"/>
              <a:gd name="connsiteX0" fmla="*/ 0 w 325531"/>
              <a:gd name="connsiteY0" fmla="*/ 0 h 2174178"/>
              <a:gd name="connsiteX1" fmla="*/ 317382 w 325531"/>
              <a:gd name="connsiteY1" fmla="*/ 39211 h 2174178"/>
              <a:gd name="connsiteX2" fmla="*/ 325531 w 325531"/>
              <a:gd name="connsiteY2" fmla="*/ 2145018 h 2174178"/>
              <a:gd name="connsiteX3" fmla="*/ 429 w 325531"/>
              <a:gd name="connsiteY3" fmla="*/ 2031105 h 2174178"/>
              <a:gd name="connsiteX4" fmla="*/ 0 w 325531"/>
              <a:gd name="connsiteY4" fmla="*/ 0 h 2174178"/>
              <a:gd name="connsiteX0" fmla="*/ 0 w 317723"/>
              <a:gd name="connsiteY0" fmla="*/ 0 h 2142410"/>
              <a:gd name="connsiteX1" fmla="*/ 317382 w 317723"/>
              <a:gd name="connsiteY1" fmla="*/ 39211 h 2142410"/>
              <a:gd name="connsiteX2" fmla="*/ 308375 w 317723"/>
              <a:gd name="connsiteY2" fmla="*/ 2105804 h 2142410"/>
              <a:gd name="connsiteX3" fmla="*/ 429 w 317723"/>
              <a:gd name="connsiteY3" fmla="*/ 2031105 h 2142410"/>
              <a:gd name="connsiteX4" fmla="*/ 0 w 317723"/>
              <a:gd name="connsiteY4" fmla="*/ 0 h 2142410"/>
              <a:gd name="connsiteX0" fmla="*/ 0 w 326039"/>
              <a:gd name="connsiteY0" fmla="*/ 0 h 2142410"/>
              <a:gd name="connsiteX1" fmla="*/ 317382 w 326039"/>
              <a:gd name="connsiteY1" fmla="*/ 39211 h 2142410"/>
              <a:gd name="connsiteX2" fmla="*/ 308375 w 326039"/>
              <a:gd name="connsiteY2" fmla="*/ 2105804 h 2142410"/>
              <a:gd name="connsiteX3" fmla="*/ 429 w 326039"/>
              <a:gd name="connsiteY3" fmla="*/ 2031105 h 2142410"/>
              <a:gd name="connsiteX4" fmla="*/ 0 w 326039"/>
              <a:gd name="connsiteY4" fmla="*/ 0 h 2142410"/>
              <a:gd name="connsiteX0" fmla="*/ 0 w 318065"/>
              <a:gd name="connsiteY0" fmla="*/ 0 h 2142410"/>
              <a:gd name="connsiteX1" fmla="*/ 317382 w 318065"/>
              <a:gd name="connsiteY1" fmla="*/ 39211 h 2142410"/>
              <a:gd name="connsiteX2" fmla="*/ 308375 w 318065"/>
              <a:gd name="connsiteY2" fmla="*/ 2105804 h 2142410"/>
              <a:gd name="connsiteX3" fmla="*/ 429 w 318065"/>
              <a:gd name="connsiteY3" fmla="*/ 2031105 h 2142410"/>
              <a:gd name="connsiteX4" fmla="*/ 0 w 318065"/>
              <a:gd name="connsiteY4" fmla="*/ 0 h 2142410"/>
              <a:gd name="connsiteX0" fmla="*/ 0 w 327195"/>
              <a:gd name="connsiteY0" fmla="*/ 0 h 2057478"/>
              <a:gd name="connsiteX1" fmla="*/ 317382 w 327195"/>
              <a:gd name="connsiteY1" fmla="*/ 39211 h 2057478"/>
              <a:gd name="connsiteX2" fmla="*/ 325531 w 327195"/>
              <a:gd name="connsiteY2" fmla="*/ 1890134 h 2057478"/>
              <a:gd name="connsiteX3" fmla="*/ 429 w 327195"/>
              <a:gd name="connsiteY3" fmla="*/ 2031105 h 2057478"/>
              <a:gd name="connsiteX4" fmla="*/ 0 w 327195"/>
              <a:gd name="connsiteY4" fmla="*/ 0 h 2057478"/>
              <a:gd name="connsiteX0" fmla="*/ 0 w 327195"/>
              <a:gd name="connsiteY0" fmla="*/ 0 h 2112636"/>
              <a:gd name="connsiteX1" fmla="*/ 317382 w 327195"/>
              <a:gd name="connsiteY1" fmla="*/ 39211 h 2112636"/>
              <a:gd name="connsiteX2" fmla="*/ 325531 w 327195"/>
              <a:gd name="connsiteY2" fmla="*/ 1890134 h 2112636"/>
              <a:gd name="connsiteX3" fmla="*/ 429 w 327195"/>
              <a:gd name="connsiteY3" fmla="*/ 2031105 h 2112636"/>
              <a:gd name="connsiteX4" fmla="*/ 0 w 327195"/>
              <a:gd name="connsiteY4" fmla="*/ 0 h 2112636"/>
              <a:gd name="connsiteX0" fmla="*/ 42592 w 369787"/>
              <a:gd name="connsiteY0" fmla="*/ 0 h 2074424"/>
              <a:gd name="connsiteX1" fmla="*/ 359974 w 369787"/>
              <a:gd name="connsiteY1" fmla="*/ 39211 h 2074424"/>
              <a:gd name="connsiteX2" fmla="*/ 368123 w 369787"/>
              <a:gd name="connsiteY2" fmla="*/ 1890134 h 2074424"/>
              <a:gd name="connsiteX3" fmla="*/ 0 w 369787"/>
              <a:gd name="connsiteY3" fmla="*/ 1950407 h 2074424"/>
              <a:gd name="connsiteX4" fmla="*/ 42592 w 369787"/>
              <a:gd name="connsiteY4" fmla="*/ 0 h 2074424"/>
              <a:gd name="connsiteX0" fmla="*/ 0 w 370216"/>
              <a:gd name="connsiteY0" fmla="*/ 0 h 2134949"/>
              <a:gd name="connsiteX1" fmla="*/ 360403 w 370216"/>
              <a:gd name="connsiteY1" fmla="*/ 99736 h 2134949"/>
              <a:gd name="connsiteX2" fmla="*/ 368552 w 370216"/>
              <a:gd name="connsiteY2" fmla="*/ 1950659 h 2134949"/>
              <a:gd name="connsiteX3" fmla="*/ 429 w 370216"/>
              <a:gd name="connsiteY3" fmla="*/ 2010932 h 2134949"/>
              <a:gd name="connsiteX4" fmla="*/ 0 w 370216"/>
              <a:gd name="connsiteY4" fmla="*/ 0 h 2134949"/>
              <a:gd name="connsiteX0" fmla="*/ 0 w 370216"/>
              <a:gd name="connsiteY0" fmla="*/ 0 h 2143448"/>
              <a:gd name="connsiteX1" fmla="*/ 360403 w 370216"/>
              <a:gd name="connsiteY1" fmla="*/ 99736 h 2143448"/>
              <a:gd name="connsiteX2" fmla="*/ 368552 w 370216"/>
              <a:gd name="connsiteY2" fmla="*/ 1950659 h 2143448"/>
              <a:gd name="connsiteX3" fmla="*/ 26241 w 370216"/>
              <a:gd name="connsiteY3" fmla="*/ 2031109 h 2143448"/>
              <a:gd name="connsiteX4" fmla="*/ 0 w 370216"/>
              <a:gd name="connsiteY4" fmla="*/ 0 h 2143448"/>
              <a:gd name="connsiteX0" fmla="*/ 0 w 370216"/>
              <a:gd name="connsiteY0" fmla="*/ 0 h 2180304"/>
              <a:gd name="connsiteX1" fmla="*/ 360403 w 370216"/>
              <a:gd name="connsiteY1" fmla="*/ 99736 h 2180304"/>
              <a:gd name="connsiteX2" fmla="*/ 368552 w 370216"/>
              <a:gd name="connsiteY2" fmla="*/ 1950659 h 2180304"/>
              <a:gd name="connsiteX3" fmla="*/ 26241 w 370216"/>
              <a:gd name="connsiteY3" fmla="*/ 2031109 h 2180304"/>
              <a:gd name="connsiteX4" fmla="*/ 0 w 370216"/>
              <a:gd name="connsiteY4" fmla="*/ 0 h 2180304"/>
              <a:gd name="connsiteX0" fmla="*/ 0 w 370216"/>
              <a:gd name="connsiteY0" fmla="*/ 0 h 2180304"/>
              <a:gd name="connsiteX1" fmla="*/ 360403 w 370216"/>
              <a:gd name="connsiteY1" fmla="*/ 99736 h 2180304"/>
              <a:gd name="connsiteX2" fmla="*/ 368552 w 370216"/>
              <a:gd name="connsiteY2" fmla="*/ 1950659 h 2180304"/>
              <a:gd name="connsiteX3" fmla="*/ 26241 w 370216"/>
              <a:gd name="connsiteY3" fmla="*/ 2031109 h 2180304"/>
              <a:gd name="connsiteX4" fmla="*/ 0 w 370216"/>
              <a:gd name="connsiteY4" fmla="*/ 0 h 2180304"/>
              <a:gd name="connsiteX0" fmla="*/ 0 w 360737"/>
              <a:gd name="connsiteY0" fmla="*/ 0 h 2154145"/>
              <a:gd name="connsiteX1" fmla="*/ 360403 w 360737"/>
              <a:gd name="connsiteY1" fmla="*/ 99736 h 2154145"/>
              <a:gd name="connsiteX2" fmla="*/ 342740 w 360737"/>
              <a:gd name="connsiteY2" fmla="*/ 1890136 h 2154145"/>
              <a:gd name="connsiteX3" fmla="*/ 26241 w 360737"/>
              <a:gd name="connsiteY3" fmla="*/ 2031109 h 2154145"/>
              <a:gd name="connsiteX4" fmla="*/ 0 w 360737"/>
              <a:gd name="connsiteY4" fmla="*/ 0 h 2154145"/>
              <a:gd name="connsiteX0" fmla="*/ 0 w 360534"/>
              <a:gd name="connsiteY0" fmla="*/ 0 h 2154145"/>
              <a:gd name="connsiteX1" fmla="*/ 360403 w 360534"/>
              <a:gd name="connsiteY1" fmla="*/ 99736 h 2154145"/>
              <a:gd name="connsiteX2" fmla="*/ 342740 w 360534"/>
              <a:gd name="connsiteY2" fmla="*/ 1890136 h 2154145"/>
              <a:gd name="connsiteX3" fmla="*/ 26241 w 360534"/>
              <a:gd name="connsiteY3" fmla="*/ 2031109 h 2154145"/>
              <a:gd name="connsiteX4" fmla="*/ 0 w 360534"/>
              <a:gd name="connsiteY4" fmla="*/ 0 h 2154145"/>
              <a:gd name="connsiteX0" fmla="*/ 0 w 342740"/>
              <a:gd name="connsiteY0" fmla="*/ 1140 h 2155285"/>
              <a:gd name="connsiteX1" fmla="*/ 334591 w 342740"/>
              <a:gd name="connsiteY1" fmla="*/ 0 h 2155285"/>
              <a:gd name="connsiteX2" fmla="*/ 342740 w 342740"/>
              <a:gd name="connsiteY2" fmla="*/ 1891276 h 2155285"/>
              <a:gd name="connsiteX3" fmla="*/ 26241 w 342740"/>
              <a:gd name="connsiteY3" fmla="*/ 2032249 h 2155285"/>
              <a:gd name="connsiteX4" fmla="*/ 0 w 342740"/>
              <a:gd name="connsiteY4" fmla="*/ 1140 h 2155285"/>
              <a:gd name="connsiteX0" fmla="*/ 0 w 368552"/>
              <a:gd name="connsiteY0" fmla="*/ 1140 h 2155285"/>
              <a:gd name="connsiteX1" fmla="*/ 334591 w 368552"/>
              <a:gd name="connsiteY1" fmla="*/ 0 h 2155285"/>
              <a:gd name="connsiteX2" fmla="*/ 368552 w 368552"/>
              <a:gd name="connsiteY2" fmla="*/ 1891276 h 2155285"/>
              <a:gd name="connsiteX3" fmla="*/ 26241 w 368552"/>
              <a:gd name="connsiteY3" fmla="*/ 2032249 h 2155285"/>
              <a:gd name="connsiteX4" fmla="*/ 0 w 368552"/>
              <a:gd name="connsiteY4" fmla="*/ 1140 h 2155285"/>
              <a:gd name="connsiteX0" fmla="*/ 0 w 369233"/>
              <a:gd name="connsiteY0" fmla="*/ 1140 h 2155285"/>
              <a:gd name="connsiteX1" fmla="*/ 369008 w 369233"/>
              <a:gd name="connsiteY1" fmla="*/ 0 h 2155285"/>
              <a:gd name="connsiteX2" fmla="*/ 368552 w 369233"/>
              <a:gd name="connsiteY2" fmla="*/ 1891276 h 2155285"/>
              <a:gd name="connsiteX3" fmla="*/ 26241 w 369233"/>
              <a:gd name="connsiteY3" fmla="*/ 2032249 h 2155285"/>
              <a:gd name="connsiteX4" fmla="*/ 0 w 369233"/>
              <a:gd name="connsiteY4" fmla="*/ 1140 h 2155285"/>
              <a:gd name="connsiteX0" fmla="*/ 2996 w 346417"/>
              <a:gd name="connsiteY0" fmla="*/ 0 h 2194495"/>
              <a:gd name="connsiteX1" fmla="*/ 346192 w 346417"/>
              <a:gd name="connsiteY1" fmla="*/ 39210 h 2194495"/>
              <a:gd name="connsiteX2" fmla="*/ 345736 w 346417"/>
              <a:gd name="connsiteY2" fmla="*/ 1930486 h 2194495"/>
              <a:gd name="connsiteX3" fmla="*/ 3425 w 346417"/>
              <a:gd name="connsiteY3" fmla="*/ 2071459 h 2194495"/>
              <a:gd name="connsiteX4" fmla="*/ 2996 w 346417"/>
              <a:gd name="connsiteY4" fmla="*/ 0 h 2194495"/>
              <a:gd name="connsiteX0" fmla="*/ 0 w 343421"/>
              <a:gd name="connsiteY0" fmla="*/ 0 h 2207157"/>
              <a:gd name="connsiteX1" fmla="*/ 343196 w 343421"/>
              <a:gd name="connsiteY1" fmla="*/ 39210 h 2207157"/>
              <a:gd name="connsiteX2" fmla="*/ 342740 w 343421"/>
              <a:gd name="connsiteY2" fmla="*/ 1930486 h 2207157"/>
              <a:gd name="connsiteX3" fmla="*/ 17638 w 343421"/>
              <a:gd name="connsiteY3" fmla="*/ 2091632 h 2207157"/>
              <a:gd name="connsiteX4" fmla="*/ 0 w 343421"/>
              <a:gd name="connsiteY4" fmla="*/ 0 h 22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421" h="2207157">
                <a:moveTo>
                  <a:pt x="0" y="0"/>
                </a:moveTo>
                <a:lnTo>
                  <a:pt x="343196" y="39210"/>
                </a:lnTo>
                <a:cubicBezTo>
                  <a:pt x="345912" y="669255"/>
                  <a:pt x="322790" y="1123418"/>
                  <a:pt x="342740" y="1930486"/>
                </a:cubicBezTo>
                <a:cubicBezTo>
                  <a:pt x="265681" y="2248458"/>
                  <a:pt x="156965" y="2278346"/>
                  <a:pt x="17638" y="2091632"/>
                </a:cubicBezTo>
                <a:cubicBezTo>
                  <a:pt x="5980" y="1460347"/>
                  <a:pt x="11580" y="592074"/>
                  <a:pt x="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55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1" animBg="1"/>
      <p:bldP spid="15" grpId="2" animBg="1"/>
      <p:bldP spid="16" grpId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42B6D4-B7C9-4FEA-AD06-040A8FE6C438}"/>
              </a:ext>
            </a:extLst>
          </p:cNvPr>
          <p:cNvSpPr txBox="1"/>
          <p:nvPr/>
        </p:nvSpPr>
        <p:spPr>
          <a:xfrm>
            <a:off x="541908" y="506129"/>
            <a:ext cx="10993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Домашнее задание</a:t>
            </a:r>
            <a:r>
              <a:rPr lang="ru-RU" sz="3200" dirty="0" smtClean="0"/>
              <a:t>:</a:t>
            </a:r>
          </a:p>
          <a:p>
            <a:endParaRPr lang="ru-RU" sz="3200" dirty="0"/>
          </a:p>
          <a:p>
            <a:endParaRPr lang="ru-RU" sz="3200" dirty="0"/>
          </a:p>
          <a:p>
            <a:pPr marL="514350" indent="-514350">
              <a:buAutoNum type="arabicPeriod"/>
            </a:pPr>
            <a:r>
              <a:rPr lang="ru-RU" sz="3200" dirty="0" smtClean="0"/>
              <a:t>ОИ </a:t>
            </a:r>
            <a:r>
              <a:rPr lang="ru-RU" sz="3200" dirty="0"/>
              <a:t>1стр. 317 упр. 5, </a:t>
            </a:r>
            <a:r>
              <a:rPr lang="ru-RU" sz="3200" dirty="0" smtClean="0"/>
              <a:t>8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Составить реферат по данной теме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Составить цепочку превращений, конечным продуктом которой является бензол.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9843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8C81637-8BBE-4266-AD48-4E6BD54637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106273"/>
              </p:ext>
            </p:extLst>
          </p:nvPr>
        </p:nvGraphicFramePr>
        <p:xfrm>
          <a:off x="866775" y="209550"/>
          <a:ext cx="9908382" cy="56769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54191">
                  <a:extLst>
                    <a:ext uri="{9D8B030D-6E8A-4147-A177-3AD203B41FA5}">
                      <a16:colId xmlns:a16="http://schemas.microsoft.com/office/drawing/2014/main" val="1074010145"/>
                    </a:ext>
                  </a:extLst>
                </a:gridCol>
                <a:gridCol w="4954191">
                  <a:extLst>
                    <a:ext uri="{9D8B030D-6E8A-4147-A177-3AD203B41FA5}">
                      <a16:colId xmlns:a16="http://schemas.microsoft.com/office/drawing/2014/main" val="527081971"/>
                    </a:ext>
                  </a:extLst>
                </a:gridCol>
              </a:tblGrid>
              <a:tr h="103815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На уроке я работал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активно/пассивно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1547488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Своей работой на уроке я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доволен/не доволен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10198896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Урок для меня показался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коротким/длинным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4452498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За урок я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не устал/ устал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69883386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Мое настроение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Стало лучше/ стало хуже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4658286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Материал урока мне был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понятен/ не понятен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62713224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полезен/бесполезен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7024604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интересен/скучен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6087996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Домашнее задание мне кажется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>
                          <a:effectLst/>
                        </a:rPr>
                        <a:t>легким/трудным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45436910"/>
                  </a:ext>
                </a:extLst>
              </a:tr>
              <a:tr h="515417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</a:rPr>
                        <a:t>интересным/не интересным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8103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5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7B9F929-2289-4D78-BBB4-E709E1689C1E}"/>
              </a:ext>
            </a:extLst>
          </p:cNvPr>
          <p:cNvCxnSpPr/>
          <p:nvPr/>
        </p:nvCxnSpPr>
        <p:spPr>
          <a:xfrm>
            <a:off x="5915025" y="352425"/>
            <a:ext cx="0" cy="5619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7570134-3356-41D4-9CD8-C93AAF5642EC}"/>
              </a:ext>
            </a:extLst>
          </p:cNvPr>
          <p:cNvSpPr txBox="1"/>
          <p:nvPr/>
        </p:nvSpPr>
        <p:spPr>
          <a:xfrm>
            <a:off x="2371725" y="352425"/>
            <a:ext cx="3181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Вариант 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081E6C-4C89-441C-9B1A-8C8DE1C0FE84}"/>
              </a:ext>
            </a:extLst>
          </p:cNvPr>
          <p:cNvSpPr txBox="1"/>
          <p:nvPr/>
        </p:nvSpPr>
        <p:spPr>
          <a:xfrm>
            <a:off x="8324858" y="352425"/>
            <a:ext cx="249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Вариант </a:t>
            </a:r>
            <a:r>
              <a:rPr lang="en-US" sz="2400" dirty="0">
                <a:solidFill>
                  <a:srgbClr val="002060"/>
                </a:solidFill>
              </a:rPr>
              <a:t>II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B234C-6E8D-4F5F-804F-93311A345EE8}"/>
              </a:ext>
            </a:extLst>
          </p:cNvPr>
          <p:cNvSpPr txBox="1"/>
          <p:nvPr/>
        </p:nvSpPr>
        <p:spPr>
          <a:xfrm>
            <a:off x="783588" y="1044922"/>
            <a:ext cx="46291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Задание 1. </a:t>
            </a:r>
          </a:p>
          <a:p>
            <a:r>
              <a:rPr lang="ru-RU" sz="2400" dirty="0"/>
              <a:t>Какой тип реакций характерен для </a:t>
            </a:r>
            <a:r>
              <a:rPr lang="ru-RU" sz="2400" dirty="0" err="1"/>
              <a:t>алкенов</a:t>
            </a:r>
            <a:r>
              <a:rPr lang="ru-RU" sz="2400" dirty="0"/>
              <a:t>?</a:t>
            </a:r>
            <a:endParaRPr lang="ru-RU" u="sng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51062A-DBD9-4606-9027-A2977F008D53}"/>
              </a:ext>
            </a:extLst>
          </p:cNvPr>
          <p:cNvSpPr txBox="1"/>
          <p:nvPr/>
        </p:nvSpPr>
        <p:spPr>
          <a:xfrm>
            <a:off x="781050" y="2199084"/>
            <a:ext cx="2847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Задание 2.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5400A4-84AD-4B41-92DE-2E6A26229A56}"/>
              </a:ext>
            </a:extLst>
          </p:cNvPr>
          <p:cNvSpPr txBox="1"/>
          <p:nvPr/>
        </p:nvSpPr>
        <p:spPr>
          <a:xfrm>
            <a:off x="781050" y="2761179"/>
            <a:ext cx="4543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Напишите уравнение реакции взаимодействия этилена</a:t>
            </a:r>
            <a:r>
              <a:rPr lang="en-US" sz="2400" dirty="0"/>
              <a:t>[</a:t>
            </a:r>
            <a:r>
              <a:rPr lang="ru-RU" dirty="0"/>
              <a:t>С</a:t>
            </a:r>
            <a:r>
              <a:rPr lang="ru-RU" baseline="-25000" dirty="0"/>
              <a:t>2</a:t>
            </a:r>
            <a:r>
              <a:rPr lang="en-US" dirty="0"/>
              <a:t>H</a:t>
            </a:r>
            <a:r>
              <a:rPr lang="en-US" baseline="-25000" dirty="0"/>
              <a:t>4</a:t>
            </a:r>
            <a:r>
              <a:rPr lang="en-US" sz="2400" dirty="0"/>
              <a:t>] </a:t>
            </a:r>
            <a:r>
              <a:rPr lang="ru-RU" sz="2400" dirty="0"/>
              <a:t>с бромной водой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9E1FBF-5C46-4B35-B438-A6E63E30ACF9}"/>
              </a:ext>
            </a:extLst>
          </p:cNvPr>
          <p:cNvSpPr txBox="1"/>
          <p:nvPr/>
        </p:nvSpPr>
        <p:spPr>
          <a:xfrm>
            <a:off x="781050" y="4140459"/>
            <a:ext cx="4323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/>
              <a:t>Задание 3.</a:t>
            </a:r>
            <a:endParaRPr lang="ru-RU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66DE08-A86E-42CA-A87B-A5B098CE072B}"/>
              </a:ext>
            </a:extLst>
          </p:cNvPr>
          <p:cNvSpPr txBox="1"/>
          <p:nvPr/>
        </p:nvSpPr>
        <p:spPr>
          <a:xfrm>
            <a:off x="781050" y="4509791"/>
            <a:ext cx="4323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Напишите уравнение реакции взаимодействия этилена с перманганатом калия</a:t>
            </a:r>
            <a:r>
              <a:rPr lang="en-US" sz="2400" dirty="0"/>
              <a:t>[</a:t>
            </a:r>
            <a:r>
              <a:rPr lang="en-US" dirty="0"/>
              <a:t>KMnO</a:t>
            </a:r>
            <a:r>
              <a:rPr lang="en-US" baseline="-25000" dirty="0"/>
              <a:t>4</a:t>
            </a:r>
            <a:r>
              <a:rPr lang="en-US" sz="2400" dirty="0"/>
              <a:t>]</a:t>
            </a:r>
            <a:endParaRPr lang="ru-RU" sz="2400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7E19354-F414-4D38-BA9D-F5F0707763DF}"/>
              </a:ext>
            </a:extLst>
          </p:cNvPr>
          <p:cNvSpPr/>
          <p:nvPr/>
        </p:nvSpPr>
        <p:spPr>
          <a:xfrm>
            <a:off x="6328044" y="1044922"/>
            <a:ext cx="1278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/>
              <a:t>Задание 1.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84560A-DADF-4F49-BE30-C7E1B1CA33BA}"/>
              </a:ext>
            </a:extLst>
          </p:cNvPr>
          <p:cNvSpPr txBox="1"/>
          <p:nvPr/>
        </p:nvSpPr>
        <p:spPr>
          <a:xfrm>
            <a:off x="6328044" y="1414254"/>
            <a:ext cx="5354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Какой тип реакций характерен для </a:t>
            </a:r>
            <a:r>
              <a:rPr lang="ru-RU" sz="2400" dirty="0" err="1"/>
              <a:t>алкинов</a:t>
            </a:r>
            <a:endParaRPr lang="ru-RU" sz="24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48F48AE-88A0-412C-A666-CB5EF60EE337}"/>
              </a:ext>
            </a:extLst>
          </p:cNvPr>
          <p:cNvSpPr/>
          <p:nvPr/>
        </p:nvSpPr>
        <p:spPr>
          <a:xfrm>
            <a:off x="6328043" y="2199084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/>
              <a:t>Задание 2.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60F54B-8949-4BEB-834B-EA2A70DD6B21}"/>
              </a:ext>
            </a:extLst>
          </p:cNvPr>
          <p:cNvSpPr txBox="1"/>
          <p:nvPr/>
        </p:nvSpPr>
        <p:spPr>
          <a:xfrm>
            <a:off x="6328043" y="2767124"/>
            <a:ext cx="535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Напишите уравнение реакции взаимодействия ацетилена</a:t>
            </a:r>
            <a:r>
              <a:rPr lang="en-US" sz="2400" dirty="0"/>
              <a:t>[</a:t>
            </a:r>
            <a:r>
              <a:rPr lang="en-US" dirty="0"/>
              <a:t>C₂H₂</a:t>
            </a:r>
            <a:r>
              <a:rPr lang="en-US" sz="2400" dirty="0"/>
              <a:t>]</a:t>
            </a:r>
            <a:r>
              <a:rPr lang="ru-RU" sz="2400" dirty="0"/>
              <a:t> с бромной водой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233C58D-3F0D-4628-957D-DC14496196F4}"/>
              </a:ext>
            </a:extLst>
          </p:cNvPr>
          <p:cNvSpPr/>
          <p:nvPr/>
        </p:nvSpPr>
        <p:spPr>
          <a:xfrm>
            <a:off x="6328043" y="4140459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/>
              <a:t>Задание 3.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DA1A1C-94D9-41DD-8001-8361F64C2DED}"/>
              </a:ext>
            </a:extLst>
          </p:cNvPr>
          <p:cNvSpPr txBox="1"/>
          <p:nvPr/>
        </p:nvSpPr>
        <p:spPr>
          <a:xfrm>
            <a:off x="6328043" y="4507016"/>
            <a:ext cx="535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Напишите уравнение реакции взаимодействия ацетилена с перманганатом калия</a:t>
            </a:r>
          </a:p>
        </p:txBody>
      </p:sp>
    </p:spTree>
    <p:extLst>
      <p:ext uri="{BB962C8B-B14F-4D97-AF65-F5344CB8AC3E}">
        <p14:creationId xmlns:p14="http://schemas.microsoft.com/office/powerpoint/2010/main" val="161579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74B1ED97-F520-4698-977E-15FBB27A8C1D}"/>
              </a:ext>
            </a:extLst>
          </p:cNvPr>
          <p:cNvCxnSpPr>
            <a:cxnSpLocks/>
          </p:cNvCxnSpPr>
          <p:nvPr/>
        </p:nvCxnSpPr>
        <p:spPr>
          <a:xfrm>
            <a:off x="5734975" y="568171"/>
            <a:ext cx="0" cy="2617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20D4687-CF59-4A25-B1D7-2A2F3F22E83F}"/>
              </a:ext>
            </a:extLst>
          </p:cNvPr>
          <p:cNvSpPr txBox="1"/>
          <p:nvPr/>
        </p:nvSpPr>
        <p:spPr>
          <a:xfrm>
            <a:off x="4722921" y="106506"/>
            <a:ext cx="619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Проверь себя!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7DDCC6-5F5F-4365-AA3E-973F457244B0}"/>
              </a:ext>
            </a:extLst>
          </p:cNvPr>
          <p:cNvSpPr txBox="1"/>
          <p:nvPr/>
        </p:nvSpPr>
        <p:spPr>
          <a:xfrm>
            <a:off x="346316" y="683581"/>
            <a:ext cx="51844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 Вариант</a:t>
            </a:r>
          </a:p>
          <a:p>
            <a:endParaRPr lang="ru-RU" dirty="0"/>
          </a:p>
          <a:p>
            <a:pPr marL="342900" indent="-342900">
              <a:buAutoNum type="arabicPeriod"/>
            </a:pPr>
            <a:r>
              <a:rPr lang="ru-RU" b="1" dirty="0" err="1"/>
              <a:t>Алкенам</a:t>
            </a:r>
            <a:r>
              <a:rPr lang="ru-RU" b="1" dirty="0"/>
              <a:t> свойственны реакции разложения и горения, наиболее присуща реакция ПРИСОЕДИНЕНИЯ</a:t>
            </a:r>
            <a:r>
              <a:rPr lang="en-US" b="1" dirty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en-US" b="1" dirty="0"/>
              <a:t>C</a:t>
            </a:r>
            <a:r>
              <a:rPr lang="en-US" sz="800" b="1" dirty="0"/>
              <a:t>2</a:t>
            </a:r>
            <a:r>
              <a:rPr lang="en-US" b="1" dirty="0"/>
              <a:t>H</a:t>
            </a:r>
            <a:r>
              <a:rPr lang="en-US" sz="800" b="1" dirty="0"/>
              <a:t>4  </a:t>
            </a:r>
            <a:r>
              <a:rPr lang="en-US" b="1" dirty="0"/>
              <a:t>+  Br</a:t>
            </a:r>
            <a:r>
              <a:rPr lang="en-US" sz="800" b="1" dirty="0"/>
              <a:t> 2                  </a:t>
            </a:r>
            <a:r>
              <a:rPr lang="en-US" b="1" dirty="0"/>
              <a:t> C</a:t>
            </a:r>
            <a:r>
              <a:rPr lang="en-US" sz="800" b="1" dirty="0"/>
              <a:t>2</a:t>
            </a:r>
            <a:r>
              <a:rPr lang="en-US" b="1" dirty="0"/>
              <a:t>H</a:t>
            </a:r>
            <a:r>
              <a:rPr lang="en-US" sz="800" b="1" dirty="0"/>
              <a:t>4</a:t>
            </a:r>
            <a:r>
              <a:rPr lang="en-US" b="1" dirty="0"/>
              <a:t>Br</a:t>
            </a:r>
            <a:r>
              <a:rPr lang="en-US" sz="800" b="1" dirty="0"/>
              <a:t>2</a:t>
            </a:r>
          </a:p>
          <a:p>
            <a:pPr marL="342900" indent="-342900">
              <a:buAutoNum type="arabicPeriod"/>
            </a:pPr>
            <a:endParaRPr lang="en-US" b="1" dirty="0"/>
          </a:p>
          <a:p>
            <a:pPr marL="342900" indent="-342900">
              <a:buAutoNum type="arabicPeriod"/>
            </a:pPr>
            <a:r>
              <a:rPr lang="en-US" b="1" dirty="0"/>
              <a:t>C</a:t>
            </a:r>
            <a:r>
              <a:rPr lang="en-US" sz="700" b="1" dirty="0"/>
              <a:t>2</a:t>
            </a:r>
            <a:r>
              <a:rPr lang="en-US" b="1" dirty="0"/>
              <a:t>H</a:t>
            </a:r>
            <a:r>
              <a:rPr lang="en-US" sz="800" b="1" dirty="0"/>
              <a:t>4</a:t>
            </a:r>
            <a:r>
              <a:rPr lang="en-US" b="1" dirty="0"/>
              <a:t>	+ [O]           C</a:t>
            </a:r>
            <a:r>
              <a:rPr lang="en-US" sz="800" b="1" dirty="0"/>
              <a:t>2</a:t>
            </a:r>
            <a:r>
              <a:rPr lang="en-US" b="1" dirty="0"/>
              <a:t>H</a:t>
            </a:r>
            <a:r>
              <a:rPr lang="en-US" sz="800" b="1" dirty="0"/>
              <a:t>4</a:t>
            </a:r>
            <a:r>
              <a:rPr lang="en-US" b="1" dirty="0"/>
              <a:t>(OH)</a:t>
            </a:r>
            <a:endParaRPr lang="ru-RU" sz="1200" b="1" dirty="0"/>
          </a:p>
          <a:p>
            <a:pPr marL="342900" indent="-342900">
              <a:buAutoNum type="arabicPeriod"/>
            </a:pPr>
            <a:endParaRPr lang="ru-RU" b="1" dirty="0"/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A9959C8A-9FCA-400B-ACED-E2F67F607EAB}"/>
              </a:ext>
            </a:extLst>
          </p:cNvPr>
          <p:cNvCxnSpPr>
            <a:cxnSpLocks/>
          </p:cNvCxnSpPr>
          <p:nvPr/>
        </p:nvCxnSpPr>
        <p:spPr>
          <a:xfrm>
            <a:off x="2102578" y="2816283"/>
            <a:ext cx="3950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AB12D09-ABF0-4B13-AE49-FF410ACADA12}"/>
              </a:ext>
            </a:extLst>
          </p:cNvPr>
          <p:cNvSpPr/>
          <p:nvPr/>
        </p:nvSpPr>
        <p:spPr>
          <a:xfrm>
            <a:off x="7235969" y="68358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II</a:t>
            </a:r>
            <a:r>
              <a:rPr lang="ru-RU" dirty="0"/>
              <a:t> Вариант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A4810D-4CE2-410D-B609-2FA18444BDF9}"/>
              </a:ext>
            </a:extLst>
          </p:cNvPr>
          <p:cNvSpPr txBox="1"/>
          <p:nvPr/>
        </p:nvSpPr>
        <p:spPr>
          <a:xfrm>
            <a:off x="5871097" y="990045"/>
            <a:ext cx="56018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err="1"/>
              <a:t>Алкинам</a:t>
            </a:r>
            <a:r>
              <a:rPr lang="ru-RU" dirty="0"/>
              <a:t> свойственны реакции разложения и горения, наиболее присуща реакция </a:t>
            </a:r>
            <a:r>
              <a:rPr lang="ru-RU" b="1" dirty="0"/>
              <a:t>ПРИСОЕДИНЕНИЯ</a:t>
            </a:r>
            <a:endParaRPr lang="en-US" b="1" dirty="0"/>
          </a:p>
          <a:p>
            <a:pPr marL="342900" indent="-342900">
              <a:buAutoNum type="arabicPeriod"/>
            </a:pPr>
            <a:endParaRPr lang="ru-RU" b="1" dirty="0"/>
          </a:p>
          <a:p>
            <a:pPr marL="342900" indent="-342900">
              <a:buAutoNum type="arabicPeriod"/>
            </a:pPr>
            <a:r>
              <a:rPr lang="en-US" b="1" dirty="0"/>
              <a:t>CH  _  CH+2Br</a:t>
            </a:r>
            <a:r>
              <a:rPr lang="en-US" sz="800" b="1" dirty="0"/>
              <a:t>2</a:t>
            </a:r>
            <a:r>
              <a:rPr lang="en-US" b="1" dirty="0"/>
              <a:t>         CHBr</a:t>
            </a:r>
            <a:r>
              <a:rPr lang="en-US" sz="800" b="1" dirty="0"/>
              <a:t>2  </a:t>
            </a:r>
            <a:r>
              <a:rPr lang="en-US" sz="2000" b="1" dirty="0"/>
              <a:t>- </a:t>
            </a:r>
            <a:r>
              <a:rPr lang="en-US" b="1" dirty="0"/>
              <a:t>CHBr</a:t>
            </a:r>
            <a:r>
              <a:rPr lang="en-US" sz="800" b="1" dirty="0"/>
              <a:t>2</a:t>
            </a:r>
          </a:p>
          <a:p>
            <a:pPr marL="342900" indent="-342900">
              <a:buAutoNum type="arabicPeriod"/>
            </a:pPr>
            <a:endParaRPr lang="en-US" sz="800" b="1" dirty="0"/>
          </a:p>
          <a:p>
            <a:pPr marL="342900" indent="-342900">
              <a:buAutoNum type="arabicPeriod"/>
            </a:pPr>
            <a:endParaRPr lang="en-US" sz="800" b="1" dirty="0"/>
          </a:p>
          <a:p>
            <a:pPr marL="342900" indent="-342900">
              <a:buAutoNum type="arabicPeriod"/>
            </a:pPr>
            <a:r>
              <a:rPr lang="en-US" b="1" dirty="0"/>
              <a:t>CH     </a:t>
            </a:r>
            <a:r>
              <a:rPr lang="en-US" b="1" dirty="0" err="1"/>
              <a:t>CH</a:t>
            </a:r>
            <a:r>
              <a:rPr lang="en-US" b="1" dirty="0"/>
              <a:t> + [O]        HOOC – COOH</a:t>
            </a:r>
            <a:endParaRPr lang="ru-RU" b="1" dirty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0B6DB85-D16A-40A3-8A84-E7576C265BA9}"/>
              </a:ext>
            </a:extLst>
          </p:cNvPr>
          <p:cNvSpPr/>
          <p:nvPr/>
        </p:nvSpPr>
        <p:spPr>
          <a:xfrm>
            <a:off x="6639400" y="2005708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 _ </a:t>
            </a:r>
            <a:endParaRPr lang="ru-RU" dirty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9A43AA1D-4FEE-4333-800A-2B626E495C57}"/>
              </a:ext>
            </a:extLst>
          </p:cNvPr>
          <p:cNvSpPr/>
          <p:nvPr/>
        </p:nvSpPr>
        <p:spPr>
          <a:xfrm>
            <a:off x="6639400" y="2059658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 _ </a:t>
            </a:r>
            <a:endParaRPr lang="ru-RU" dirty="0"/>
          </a:p>
        </p:txBody>
      </p: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0E1156CA-2E11-4201-8214-09C7EA368084}"/>
              </a:ext>
            </a:extLst>
          </p:cNvPr>
          <p:cNvCxnSpPr>
            <a:cxnSpLocks/>
          </p:cNvCxnSpPr>
          <p:nvPr/>
        </p:nvCxnSpPr>
        <p:spPr>
          <a:xfrm>
            <a:off x="8093435" y="2335354"/>
            <a:ext cx="3950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E984DBED-2B35-44F8-AF83-518258F18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25436" y="2700778"/>
            <a:ext cx="256249" cy="300171"/>
          </a:xfrm>
          <a:prstGeom prst="rect">
            <a:avLst/>
          </a:prstGeom>
        </p:spPr>
      </p:pic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B2A2B485-1413-4C49-9868-7C5E850918E5}"/>
              </a:ext>
            </a:extLst>
          </p:cNvPr>
          <p:cNvCxnSpPr>
            <a:cxnSpLocks/>
          </p:cNvCxnSpPr>
          <p:nvPr/>
        </p:nvCxnSpPr>
        <p:spPr>
          <a:xfrm>
            <a:off x="8093435" y="2850863"/>
            <a:ext cx="3950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6D90B440-40B2-4242-9F28-821FC8F8D018}"/>
              </a:ext>
            </a:extLst>
          </p:cNvPr>
          <p:cNvSpPr/>
          <p:nvPr/>
        </p:nvSpPr>
        <p:spPr>
          <a:xfrm>
            <a:off x="8290984" y="2816283"/>
            <a:ext cx="2343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(</a:t>
            </a:r>
            <a:r>
              <a:rPr lang="ru-RU" b="1" dirty="0"/>
              <a:t>Щавелевая кислота)</a:t>
            </a:r>
            <a:endParaRPr lang="ru-RU" dirty="0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FBD9234D-6637-4F66-92C6-71CA83AF4287}"/>
              </a:ext>
            </a:extLst>
          </p:cNvPr>
          <p:cNvSpPr/>
          <p:nvPr/>
        </p:nvSpPr>
        <p:spPr>
          <a:xfrm>
            <a:off x="2214402" y="2836704"/>
            <a:ext cx="1929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/>
              <a:t> </a:t>
            </a:r>
            <a:r>
              <a:rPr lang="ru-RU" b="1" dirty="0"/>
              <a:t>(Этиленгликоль)</a:t>
            </a:r>
            <a:r>
              <a:rPr lang="en-US" b="1" dirty="0"/>
              <a:t> </a:t>
            </a:r>
            <a:endParaRPr lang="ru-RU" dirty="0"/>
          </a:p>
        </p:txBody>
      </p: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241CD886-CB32-4EB8-8850-E9AAAD261BF6}"/>
              </a:ext>
            </a:extLst>
          </p:cNvPr>
          <p:cNvCxnSpPr/>
          <p:nvPr/>
        </p:nvCxnSpPr>
        <p:spPr>
          <a:xfrm flipH="1">
            <a:off x="145000" y="3185615"/>
            <a:ext cx="57260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86D2972D-F629-42E4-BFD1-1ED2E85CDBFB}"/>
              </a:ext>
            </a:extLst>
          </p:cNvPr>
          <p:cNvCxnSpPr/>
          <p:nvPr/>
        </p:nvCxnSpPr>
        <p:spPr>
          <a:xfrm>
            <a:off x="5734975" y="3185615"/>
            <a:ext cx="6457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9C94505-E1AD-4E00-BDB8-EBD3D5C92E27}"/>
              </a:ext>
            </a:extLst>
          </p:cNvPr>
          <p:cNvSpPr txBox="1"/>
          <p:nvPr/>
        </p:nvSpPr>
        <p:spPr>
          <a:xfrm>
            <a:off x="4373185" y="3349860"/>
            <a:ext cx="3214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Критерии оценивания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1AC9BA-37B7-485F-95EE-D01E54D530AF}"/>
              </a:ext>
            </a:extLst>
          </p:cNvPr>
          <p:cNvSpPr txBox="1"/>
          <p:nvPr/>
        </p:nvSpPr>
        <p:spPr>
          <a:xfrm>
            <a:off x="300360" y="4153254"/>
            <a:ext cx="5434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5 – одна ошибка</a:t>
            </a:r>
          </a:p>
          <a:p>
            <a:r>
              <a:rPr lang="ru-RU" sz="3200" dirty="0"/>
              <a:t>4 – две-три ошибки</a:t>
            </a:r>
          </a:p>
          <a:p>
            <a:r>
              <a:rPr lang="ru-RU" sz="3200" dirty="0"/>
              <a:t>3 – четыре-пять ошибок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88939195-AE43-4C85-8F36-2F0AEAA6CDB9}"/>
              </a:ext>
            </a:extLst>
          </p:cNvPr>
          <p:cNvCxnSpPr/>
          <p:nvPr/>
        </p:nvCxnSpPr>
        <p:spPr>
          <a:xfrm>
            <a:off x="1959219" y="2244324"/>
            <a:ext cx="4594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49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7A59E1-22AA-428A-B5E6-3FE9F7E5A65F}"/>
              </a:ext>
            </a:extLst>
          </p:cNvPr>
          <p:cNvSpPr txBox="1"/>
          <p:nvPr/>
        </p:nvSpPr>
        <p:spPr>
          <a:xfrm>
            <a:off x="4190260" y="213064"/>
            <a:ext cx="36309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Решение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FF0000"/>
                </a:solidFill>
              </a:rPr>
              <a:t>задачи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556A2-82EB-4B23-A34E-96EF0AF0FD34}"/>
              </a:ext>
            </a:extLst>
          </p:cNvPr>
          <p:cNvSpPr txBox="1"/>
          <p:nvPr/>
        </p:nvSpPr>
        <p:spPr>
          <a:xfrm>
            <a:off x="506028" y="976544"/>
            <a:ext cx="60190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Анализ жидкости показал, что данное вещество содержит 92, 3% углерода</a:t>
            </a:r>
            <a:r>
              <a:rPr lang="en-US" sz="2400" dirty="0"/>
              <a:t>, </a:t>
            </a:r>
            <a:r>
              <a:rPr lang="ru-RU" sz="2400" dirty="0"/>
              <a:t>7,7% водорода. </a:t>
            </a:r>
          </a:p>
          <a:p>
            <a:r>
              <a:rPr lang="ru-RU" sz="2400" dirty="0"/>
              <a:t>Плотность паров этого вещества по воздуху равна 2,69. </a:t>
            </a:r>
          </a:p>
          <a:p>
            <a:r>
              <a:rPr lang="ru-RU" sz="2400" dirty="0"/>
              <a:t>Определите формулу данного вещества.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ED46AE-5B3C-4F58-94DE-451791D2D6ED}"/>
              </a:ext>
            </a:extLst>
          </p:cNvPr>
          <p:cNvSpPr txBox="1"/>
          <p:nvPr/>
        </p:nvSpPr>
        <p:spPr>
          <a:xfrm>
            <a:off x="852256" y="3657599"/>
            <a:ext cx="5672831" cy="461665"/>
          </a:xfrm>
          <a:custGeom>
            <a:avLst/>
            <a:gdLst>
              <a:gd name="connsiteX0" fmla="*/ 0 w 5672831"/>
              <a:gd name="connsiteY0" fmla="*/ 0 h 461665"/>
              <a:gd name="connsiteX1" fmla="*/ 5672831 w 5672831"/>
              <a:gd name="connsiteY1" fmla="*/ 0 h 461665"/>
              <a:gd name="connsiteX2" fmla="*/ 5672831 w 5672831"/>
              <a:gd name="connsiteY2" fmla="*/ 461665 h 461665"/>
              <a:gd name="connsiteX3" fmla="*/ 0 w 5672831"/>
              <a:gd name="connsiteY3" fmla="*/ 461665 h 461665"/>
              <a:gd name="connsiteX4" fmla="*/ 0 w 5672831"/>
              <a:gd name="connsiteY4" fmla="*/ 0 h 461665"/>
              <a:gd name="connsiteX0" fmla="*/ 0 w 5672831"/>
              <a:gd name="connsiteY0" fmla="*/ 0 h 461665"/>
              <a:gd name="connsiteX1" fmla="*/ 5672831 w 5672831"/>
              <a:gd name="connsiteY1" fmla="*/ 0 h 461665"/>
              <a:gd name="connsiteX2" fmla="*/ 4216893 w 5672831"/>
              <a:gd name="connsiteY2" fmla="*/ 292989 h 461665"/>
              <a:gd name="connsiteX3" fmla="*/ 0 w 5672831"/>
              <a:gd name="connsiteY3" fmla="*/ 461665 h 461665"/>
              <a:gd name="connsiteX4" fmla="*/ 0 w 5672831"/>
              <a:gd name="connsiteY4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2831" h="461665">
                <a:moveTo>
                  <a:pt x="0" y="0"/>
                </a:moveTo>
                <a:lnTo>
                  <a:pt x="5672831" y="0"/>
                </a:lnTo>
                <a:lnTo>
                  <a:pt x="4216893" y="292989"/>
                </a:lnTo>
                <a:lnTo>
                  <a:pt x="0" y="461665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Ответ</a:t>
            </a:r>
            <a:r>
              <a:rPr lang="en-US" sz="2400" dirty="0"/>
              <a:t>: C</a:t>
            </a:r>
            <a:r>
              <a:rPr lang="en-US" sz="1400" dirty="0"/>
              <a:t>6</a:t>
            </a:r>
            <a:r>
              <a:rPr lang="en-US" sz="2400" dirty="0"/>
              <a:t>H</a:t>
            </a:r>
            <a:r>
              <a:rPr lang="en-US" sz="1400" dirty="0"/>
              <a:t>6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9120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342E02-4973-4AD6-AC73-F23DD342BB67}"/>
              </a:ext>
            </a:extLst>
          </p:cNvPr>
          <p:cNvSpPr txBox="1"/>
          <p:nvPr/>
        </p:nvSpPr>
        <p:spPr>
          <a:xfrm>
            <a:off x="2623522" y="728543"/>
            <a:ext cx="76703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Тема:</a:t>
            </a:r>
            <a:r>
              <a:rPr lang="en-US" sz="3200" dirty="0"/>
              <a:t> </a:t>
            </a:r>
            <a:r>
              <a:rPr lang="en-US" sz="3200" dirty="0" smtClean="0"/>
              <a:t>“</a:t>
            </a:r>
            <a:r>
              <a:rPr lang="ru-RU" sz="3200" dirty="0" smtClean="0">
                <a:solidFill>
                  <a:srgbClr val="00B050"/>
                </a:solidFill>
              </a:rPr>
              <a:t>Ароматические углеводороды</a:t>
            </a:r>
            <a:r>
              <a:rPr lang="en-US" sz="3200" dirty="0" smtClean="0"/>
              <a:t>”</a:t>
            </a:r>
            <a:endParaRPr lang="ru-RU" sz="3200" dirty="0"/>
          </a:p>
          <a:p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1B80AA-1BC7-40D6-89E9-986CF021E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55" y="1544715"/>
            <a:ext cx="4042823" cy="4575211"/>
          </a:xfrm>
          <a:prstGeom prst="rect">
            <a:avLst/>
          </a:prstGeom>
        </p:spPr>
      </p:pic>
      <p:pic>
        <p:nvPicPr>
          <p:cNvPr id="4" name="Picture 18">
            <a:extLst>
              <a:ext uri="{FF2B5EF4-FFF2-40B4-BE49-F238E27FC236}">
                <a16:creationId xmlns:a16="http://schemas.microsoft.com/office/drawing/2014/main" id="{FEC59155-B7F7-4B6D-AA12-CD3E5099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138" y="1676056"/>
            <a:ext cx="5938662" cy="381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63F0072-6D22-4C09-99CF-43E1B0A56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3318">
            <a:off x="5105414" y="3488551"/>
            <a:ext cx="1967113" cy="228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23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26C182-5D29-4EF3-A879-E7EE0DE9C741}"/>
              </a:ext>
            </a:extLst>
          </p:cNvPr>
          <p:cNvSpPr txBox="1"/>
          <p:nvPr/>
        </p:nvSpPr>
        <p:spPr>
          <a:xfrm>
            <a:off x="3571806" y="163630"/>
            <a:ext cx="4283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</a:t>
            </a:r>
            <a:r>
              <a:rPr lang="ru-RU" sz="4000" dirty="0" smtClean="0"/>
              <a:t>Цели </a:t>
            </a:r>
            <a:r>
              <a:rPr lang="ru-RU" sz="4000" dirty="0" smtClean="0"/>
              <a:t>урока</a:t>
            </a:r>
            <a:endParaRPr lang="ru-RU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541BFE-0EC5-4C74-B03F-4A741347A953}"/>
              </a:ext>
            </a:extLst>
          </p:cNvPr>
          <p:cNvSpPr txBox="1"/>
          <p:nvPr/>
        </p:nvSpPr>
        <p:spPr>
          <a:xfrm>
            <a:off x="625642" y="1318661"/>
            <a:ext cx="97600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 – познакомимся с новым типом химической связи, характерным для данной группы соединений, на примере бензола; разобрать понятие ароматичности.</a:t>
            </a:r>
          </a:p>
          <a:p>
            <a:r>
              <a:rPr lang="ru-RU" sz="3600" dirty="0"/>
              <a:t>2- изучить основные химические свойства ароматических углеводородов</a:t>
            </a:r>
          </a:p>
        </p:txBody>
      </p:sp>
    </p:spTree>
    <p:extLst>
      <p:ext uri="{BB962C8B-B14F-4D97-AF65-F5344CB8AC3E}">
        <p14:creationId xmlns:p14="http://schemas.microsoft.com/office/powerpoint/2010/main" val="344115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00A8B9D-C752-4286-A3F3-A3D979F4C9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563974"/>
              </p:ext>
            </p:extLst>
          </p:nvPr>
        </p:nvGraphicFramePr>
        <p:xfrm>
          <a:off x="834231" y="552450"/>
          <a:ext cx="10523537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Worksheet" r:id="rId3" imgW="6229372" imgH="1400214" progId="Excel.Sheet.12">
                  <p:embed/>
                </p:oleObj>
              </mc:Choice>
              <mc:Fallback>
                <p:oleObj name="Worksheet" r:id="rId3" imgW="6229372" imgH="1400214" progId="Excel.Sheet.12">
                  <p:embed/>
                  <p:pic>
                    <p:nvPicPr>
                      <p:cNvPr id="2" name="Объект 1">
                        <a:extLst>
                          <a:ext uri="{FF2B5EF4-FFF2-40B4-BE49-F238E27FC236}">
                            <a16:creationId xmlns:a16="http://schemas.microsoft.com/office/drawing/2014/main" id="{4A292671-E333-43BB-8C08-55EB08BEF8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4231" y="552450"/>
                        <a:ext cx="10523537" cy="4162425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297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6669" y="465992"/>
            <a:ext cx="1089366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Критерии оценивания работы в группе:</a:t>
            </a:r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5 баллов – активно участвовал, не допускал ошибок;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4 балла – при работе иногда сомневался, поэтому в некоторых случаях уступал право ответа другим;</a:t>
            </a:r>
          </a:p>
          <a:p>
            <a:endParaRPr lang="ru-RU" sz="2400" dirty="0"/>
          </a:p>
          <a:p>
            <a:r>
              <a:rPr lang="ru-RU" sz="2400" dirty="0" smtClean="0"/>
              <a:t>3 балла – испытывал затруднения по изучаемому материалу, вклад в работу группы незначительный.</a:t>
            </a:r>
          </a:p>
          <a:p>
            <a:endParaRPr lang="ru-RU" sz="2400" dirty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83511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CE7884-E74E-4FE3-BA2C-86B2821C33BE}"/>
              </a:ext>
            </a:extLst>
          </p:cNvPr>
          <p:cNvSpPr txBox="1"/>
          <p:nvPr/>
        </p:nvSpPr>
        <p:spPr>
          <a:xfrm>
            <a:off x="2500964" y="375385"/>
            <a:ext cx="7190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	Реализация построенного проекта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42F979-84BA-4ED2-BA55-F744752C0C75}"/>
              </a:ext>
            </a:extLst>
          </p:cNvPr>
          <p:cNvSpPr txBox="1"/>
          <p:nvPr/>
        </p:nvSpPr>
        <p:spPr>
          <a:xfrm>
            <a:off x="471638" y="1328286"/>
            <a:ext cx="1138668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/>
              <a:t>1 группа</a:t>
            </a:r>
            <a:r>
              <a:rPr lang="ru-RU" sz="2800" dirty="0"/>
              <a:t>: Составьте структурные формулы следующих веществ:</a:t>
            </a:r>
          </a:p>
          <a:p>
            <a:r>
              <a:rPr lang="ru-RU" sz="2800" dirty="0"/>
              <a:t>А) 2,3-диметил,1-фторбензол; б)1,2,3,4-тетрафторбензол; в)1,2-диэтилбензол</a:t>
            </a:r>
          </a:p>
          <a:p>
            <a:endParaRPr lang="ru-RU" sz="2800" dirty="0"/>
          </a:p>
          <a:p>
            <a:r>
              <a:rPr lang="ru-RU" sz="2800" u="sng" dirty="0"/>
              <a:t>2 группа</a:t>
            </a:r>
            <a:r>
              <a:rPr lang="ru-RU" sz="2800" dirty="0"/>
              <a:t>: Составьте структурные формулы следующих спиртов:</a:t>
            </a:r>
          </a:p>
          <a:p>
            <a:r>
              <a:rPr lang="ru-RU" sz="2800" dirty="0"/>
              <a:t>А)1,2-дихлорбензол; б)1-метил,2,3,4-диэтилбензол; в)толуол</a:t>
            </a:r>
          </a:p>
          <a:p>
            <a:endParaRPr lang="ru-RU" sz="2800" dirty="0"/>
          </a:p>
          <a:p>
            <a:r>
              <a:rPr lang="ru-RU" sz="2800" u="sng" dirty="0"/>
              <a:t>3 группа</a:t>
            </a:r>
            <a:r>
              <a:rPr lang="ru-RU" sz="2800" dirty="0"/>
              <a:t>: Составьте структурные формулы следующих веществ:</a:t>
            </a:r>
          </a:p>
          <a:p>
            <a:r>
              <a:rPr lang="ru-RU" sz="2800" dirty="0"/>
              <a:t>А)1-бром,2,3,4-триметилбензол; б)1,2-дибром,3,4-диметилбензол; в)2,3-нитролуол</a:t>
            </a:r>
          </a:p>
        </p:txBody>
      </p:sp>
    </p:spTree>
    <p:extLst>
      <p:ext uri="{BB962C8B-B14F-4D97-AF65-F5344CB8AC3E}">
        <p14:creationId xmlns:p14="http://schemas.microsoft.com/office/powerpoint/2010/main" val="9824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492</TotalTime>
  <Words>528</Words>
  <Application>Microsoft Office PowerPoint</Application>
  <PresentationFormat>Широкоэкранный</PresentationFormat>
  <Paragraphs>114</Paragraphs>
  <Slides>15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Narrow</vt:lpstr>
      <vt:lpstr>Calibri</vt:lpstr>
      <vt:lpstr>Gill Sans MT</vt:lpstr>
      <vt:lpstr>Галерея</vt:lpstr>
      <vt:lpstr>Worksheet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</dc:creator>
  <cp:lastModifiedBy>Коновалова Юлия Борисовна</cp:lastModifiedBy>
  <cp:revision>41</cp:revision>
  <dcterms:created xsi:type="dcterms:W3CDTF">2019-10-19T15:15:56Z</dcterms:created>
  <dcterms:modified xsi:type="dcterms:W3CDTF">2019-10-22T06:50:12Z</dcterms:modified>
</cp:coreProperties>
</file>