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2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8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1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2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1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2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5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9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1822946" y="3577878"/>
            <a:ext cx="8621712" cy="30194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815008" y="1281286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1841500" y="1306514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1839913" y="3630614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9358" y="489650"/>
            <a:ext cx="11667066" cy="4397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Команда проекта </a:t>
            </a:r>
            <a:r>
              <a:rPr lang="ru-RU" sz="2400" dirty="0"/>
              <a:t>Оптимизация процесса сбора заявок на питания обучающихся бюджетных групп в ОГАПОУ «Белгородский индустриальный колледж</a:t>
            </a:r>
            <a:r>
              <a:rPr lang="ru-RU" sz="2400" dirty="0" smtClean="0"/>
              <a:t>»</a:t>
            </a:r>
            <a:endParaRPr lang="ru-RU" sz="2400" dirty="0" smtClean="0"/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575721" y="3023199"/>
            <a:ext cx="2886645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/>
            <a:r>
              <a:rPr lang="ru-RU" altLang="ru-RU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Л.Т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defTabSz="914400" fontAlgn="base"/>
            <a:r>
              <a:rPr lang="ru-RU" altLang="ru-RU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altLang="ru-RU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профессионального образования департамента образования области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4197447" y="131905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473990" y="3051352"/>
            <a:ext cx="199827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Шаталов О.А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ОГАПОУ «БИК</a:t>
            </a:r>
            <a:endParaRPr lang="ru-RU" altLang="ru-RU" sz="1000" b="1" kern="0" dirty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6214344" y="134747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500" y="1940639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Логотип организации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9145" y="1535479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8088" y="1567657"/>
            <a:ext cx="1258385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1839913" y="5579369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Ермолова Ольга Ивановна</a:t>
            </a:r>
            <a:endParaRPr lang="ru-RU" sz="1200" dirty="0">
              <a:solidFill>
                <a:prstClr val="black"/>
              </a:solidFill>
            </a:endParaRPr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1545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424089" y="5579369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Матвеенко </a:t>
            </a:r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Александрович</a:t>
            </a:r>
            <a:endParaRPr lang="ru-RU" sz="1200" dirty="0">
              <a:solidFill>
                <a:prstClr val="black"/>
              </a:solidFill>
            </a:endParaRPr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информационным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5721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5004691" y="5645317"/>
            <a:ext cx="1462088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 </a:t>
            </a:r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Юрьевна</a:t>
            </a:r>
            <a:endParaRPr lang="ru-RU" sz="1200" dirty="0">
              <a:solidFill>
                <a:prstClr val="black"/>
              </a:solidFill>
            </a:endParaRPr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ОГАПОУ «БИК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37969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6594586" y="5641570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Катков Илья</a:t>
            </a:r>
            <a:endParaRPr lang="ru-RU" sz="1200" dirty="0">
              <a:solidFill>
                <a:prstClr val="black"/>
              </a:solidFill>
            </a:endParaRPr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ОГАПОУ «БИК»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22145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2264" y="63762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9" y="2015403"/>
            <a:ext cx="1254500" cy="125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5442" t="326" r="324" b="-326"/>
          <a:stretch/>
        </p:blipFill>
        <p:spPr>
          <a:xfrm>
            <a:off x="4335636" y="1580475"/>
            <a:ext cx="1178328" cy="1398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2842" r="36964"/>
          <a:stretch/>
        </p:blipFill>
        <p:spPr>
          <a:xfrm>
            <a:off x="2009727" y="4102855"/>
            <a:ext cx="108012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9142" r="37093"/>
          <a:stretch/>
        </p:blipFill>
        <p:spPr>
          <a:xfrm>
            <a:off x="3535206" y="4098407"/>
            <a:ext cx="1120634" cy="1438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39926" t="-5272" r="26684" b="35260"/>
          <a:stretch/>
        </p:blipFill>
        <p:spPr>
          <a:xfrm>
            <a:off x="5146095" y="4009523"/>
            <a:ext cx="1080120" cy="1512000"/>
          </a:xfrm>
          <a:prstGeom prst="rect">
            <a:avLst/>
          </a:prstGeom>
        </p:spPr>
      </p:pic>
      <p:pic>
        <p:nvPicPr>
          <p:cNvPr id="7174" name="Picture 6" descr="https://i.ytimg.com/vi/xeifQ6U8Ydg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r="32084"/>
          <a:stretch/>
        </p:blipFill>
        <p:spPr bwMode="auto">
          <a:xfrm>
            <a:off x="6730271" y="4081523"/>
            <a:ext cx="10801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783" y="1629833"/>
            <a:ext cx="1178994" cy="13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1883510" y="2833260"/>
            <a:ext cx="8637588" cy="3908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1902252" y="639024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1895241" y="2849707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191193" y="171105"/>
            <a:ext cx="12000807" cy="439738"/>
          </a:xfrm>
        </p:spPr>
        <p:txBody>
          <a:bodyPr>
            <a:noAutofit/>
          </a:bodyPr>
          <a:lstStyle/>
          <a:p>
            <a:r>
              <a:rPr lang="ru-RU" sz="2400" dirty="0"/>
              <a:t>Команда проекта Оптимизация процесса выдачи дубликатов документов  об образовании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542127" y="2384669"/>
            <a:ext cx="28866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/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Шаталов О.А.</a:t>
            </a:r>
          </a:p>
          <a:p>
            <a:pPr algn="ctr" defTabSz="914400" fontAlgn="base"/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 директор ОГАПОУ «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БИК»</a:t>
            </a:r>
            <a:endParaRPr lang="ru-RU" altLang="ru-RU" sz="12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4267275" y="68136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>
                <a:solidFill>
                  <a:srgbClr val="00295C"/>
                </a:solidFill>
                <a:latin typeface="Calibri"/>
              </a:rPr>
              <a:t>Заказчик проекта</a:t>
            </a:r>
            <a:endParaRPr lang="en-US" altLang="ru-RU" sz="1000" kern="0" dirty="0">
              <a:solidFill>
                <a:srgbClr val="00295C"/>
              </a:solidFill>
              <a:latin typeface="Calibri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404820" y="2346626"/>
            <a:ext cx="225792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Выручаева</a:t>
            </a:r>
            <a:r>
              <a:rPr lang="en-US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Times New Roman" panose="02020603050405020304" pitchFamily="18" charset="0"/>
              </a:rPr>
              <a:t>Н. В., заместитель директора ОГАПОУ «БИК»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6316440" y="64500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>
                <a:solidFill>
                  <a:srgbClr val="00295C"/>
                </a:solidFill>
                <a:latin typeface="Calibri"/>
              </a:rPr>
              <a:t>Руководитель проекта</a:t>
            </a:r>
            <a:endParaRPr lang="en-US" altLang="ru-RU" sz="1000" kern="0" dirty="0">
              <a:solidFill>
                <a:srgbClr val="00295C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7300" y="1220662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Логотип организации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4569" y="883574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1694" y="820409"/>
            <a:ext cx="1098523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1955643" y="4753864"/>
            <a:ext cx="1462088" cy="7540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Черкашина Г.А.</a:t>
            </a:r>
          </a:p>
          <a:p>
            <a:pPr fontAlgn="base"/>
            <a:r>
              <a:rPr lang="ru-RU" sz="9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Секретарь учебной части ОГАПОУ «БИК»</a:t>
            </a:r>
          </a:p>
          <a:p>
            <a:pPr algn="ctr" fontAlgn="base"/>
            <a:endParaRPr lang="ru-RU" sz="1000" b="1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algn="ctr" fontAlgn="base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82046" y="3233597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228204" y="4779557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>
                <a:solidFill>
                  <a:srgbClr val="1C1C1C"/>
                </a:solidFill>
                <a:latin typeface="Calibri"/>
                <a:cs typeface="Times New Roman" panose="02020603050405020304" pitchFamily="18" charset="0"/>
              </a:rPr>
              <a:t>Бакалова Е.Е.</a:t>
            </a:r>
          </a:p>
          <a:p>
            <a:pPr fontAlgn="base"/>
            <a:r>
              <a:rPr lang="ru-RU" sz="900" b="1" dirty="0">
                <a:solidFill>
                  <a:prstClr val="black"/>
                </a:solidFill>
                <a:latin typeface="Calibri"/>
              </a:rPr>
              <a:t>Заместитель директора ОГАПОУ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«БИК»</a:t>
            </a:r>
          </a:p>
          <a:p>
            <a:pPr algn="ctr" fontAlgn="base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85755" y="3251079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4595262" y="4758039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>
                <a:solidFill>
                  <a:srgbClr val="1C1C1C"/>
                </a:solidFill>
                <a:latin typeface="Calibri"/>
                <a:cs typeface="Times New Roman" panose="02020603050405020304" pitchFamily="18" charset="0"/>
              </a:rPr>
              <a:t>Ефремов И.М.</a:t>
            </a:r>
          </a:p>
          <a:p>
            <a:pPr fontAlgn="base"/>
            <a:r>
              <a:rPr lang="ru-RU" sz="900" b="1" dirty="0">
                <a:solidFill>
                  <a:prstClr val="black"/>
                </a:solidFill>
                <a:latin typeface="Calibri"/>
              </a:rPr>
              <a:t>Инженер-электроник ОГАПОУ «БИК»</a:t>
            </a:r>
          </a:p>
          <a:p>
            <a:pPr algn="ctr" fontAlgn="base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08027" y="3251079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6034986" y="4779557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ru-RU" sz="9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Иваненко М.А.</a:t>
            </a:r>
          </a:p>
          <a:p>
            <a:pPr fontAlgn="ctr"/>
            <a:r>
              <a:rPr lang="ru-RU" sz="900" b="1" dirty="0">
                <a:solidFill>
                  <a:prstClr val="black"/>
                </a:solidFill>
                <a:latin typeface="Calibri"/>
              </a:rPr>
              <a:t>Юрисконсульт ОГАПОУ «БИК»</a:t>
            </a:r>
          </a:p>
          <a:p>
            <a:pPr algn="ctr" font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01414" y="3241096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2264" y="63762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83" y="1415309"/>
            <a:ext cx="1254500" cy="125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32" y="983831"/>
            <a:ext cx="1079833" cy="1252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81" y="3218298"/>
            <a:ext cx="1097375" cy="1475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829" y="3208488"/>
            <a:ext cx="1097375" cy="1475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971" y="5625363"/>
            <a:ext cx="1176630" cy="3718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3751" y="4707697"/>
            <a:ext cx="155863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Латышев О.В.</a:t>
            </a:r>
          </a:p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Заместитель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директора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ОГАПОУ «БИК»</a:t>
            </a:r>
          </a:p>
          <a:p>
            <a:endParaRPr lang="ru-RU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18972" y="4707695"/>
            <a:ext cx="14425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Потрясав В.И.</a:t>
            </a:r>
          </a:p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Заведующий отделением</a:t>
            </a:r>
          </a:p>
          <a:p>
            <a:endParaRPr lang="ru-RU" sz="1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177" y="5184515"/>
            <a:ext cx="1022199" cy="13742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57" y="5217589"/>
            <a:ext cx="1097375" cy="14753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0729" y="6113204"/>
            <a:ext cx="11223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Лапина Т.Ю.</a:t>
            </a:r>
          </a:p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Заведующий отделением</a:t>
            </a:r>
          </a:p>
          <a:p>
            <a:endParaRPr lang="ru-RU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2922" y="6168285"/>
            <a:ext cx="9789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Беляева Г.Н.</a:t>
            </a:r>
          </a:p>
          <a:p>
            <a:r>
              <a:rPr lang="ru-RU" sz="900" b="1" dirty="0">
                <a:solidFill>
                  <a:prstClr val="black"/>
                </a:solidFill>
                <a:latin typeface="Calibri"/>
              </a:rPr>
              <a:t>Заведующий отделением</a:t>
            </a:r>
          </a:p>
          <a:p>
            <a:endParaRPr lang="ru-RU" sz="1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5" y="5252320"/>
            <a:ext cx="1009852" cy="1363132"/>
          </a:xfrm>
          <a:prstGeom prst="rect">
            <a:avLst/>
          </a:prstGeom>
        </p:spPr>
      </p:pic>
      <p:pic>
        <p:nvPicPr>
          <p:cNvPr id="47" name="Рисунок 46" descr="https://bincol.ru/images/vyruchaeva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r="23076"/>
          <a:stretch/>
        </p:blipFill>
        <p:spPr bwMode="auto">
          <a:xfrm>
            <a:off x="6992753" y="841566"/>
            <a:ext cx="975456" cy="14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936" y="3281482"/>
            <a:ext cx="1013361" cy="1308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3439" y="5250490"/>
            <a:ext cx="883878" cy="1242340"/>
          </a:xfrm>
          <a:prstGeom prst="rect">
            <a:avLst/>
          </a:prstGeom>
        </p:spPr>
      </p:pic>
      <p:pic>
        <p:nvPicPr>
          <p:cNvPr id="48" name="Рисунок 47" descr="https://bincol.ru/images/potryasaev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7216" r="30083" b="25193"/>
          <a:stretch/>
        </p:blipFill>
        <p:spPr bwMode="auto">
          <a:xfrm>
            <a:off x="9182381" y="3335744"/>
            <a:ext cx="1048822" cy="1173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https://sun9-37.userapi.com/impf/c630022/v630022884/3dd93/1GfjoeLQh58.jpg?size=604x403&amp;quality=96&amp;sign=f3286e52e1a2aec7e5f133ea0e452068&amp;type=album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1" t="5211" r="23013" b="55086"/>
          <a:stretch/>
        </p:blipFill>
        <p:spPr bwMode="auto">
          <a:xfrm>
            <a:off x="6276216" y="3317070"/>
            <a:ext cx="979629" cy="1320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 descr="https://sun9-16.userapi.com/impg/iiY5-8IAdWgSW0i7C0Gk77trQV6zpYnPfhvENA/ZbPA1dQzDhQ.jpg?size=1600x900&amp;quality=96&amp;sign=ca4d295decf112e51d4e29ce5f17c174&amp;type=album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 t="31642" r="40030" b="9065"/>
          <a:stretch/>
        </p:blipFill>
        <p:spPr bwMode="auto">
          <a:xfrm>
            <a:off x="4827982" y="3254251"/>
            <a:ext cx="1086875" cy="1436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https://sun9-58.userapi.com/impf/c857636/v857636100/6eba4/tfDJioqP6RM.jpg?size=638x1181&amp;quality=96&amp;sign=535addfb331336c2eef6b8378600f9b6&amp;type=album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7" t="34908" r="18219" b="48630"/>
          <a:stretch/>
        </p:blipFill>
        <p:spPr bwMode="auto">
          <a:xfrm>
            <a:off x="3417731" y="3282046"/>
            <a:ext cx="1027800" cy="1401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2046" y="3241097"/>
            <a:ext cx="1091911" cy="14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1822946" y="3577878"/>
            <a:ext cx="8621712" cy="30194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839913" y="889780"/>
            <a:ext cx="8637588" cy="2544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1919249" y="931949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1839913" y="3630614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0" y="501831"/>
            <a:ext cx="12022667" cy="4397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Команда </a:t>
            </a:r>
            <a:r>
              <a:rPr lang="ru-RU" sz="2700" dirty="0" smtClean="0"/>
              <a:t>проекта Оптимизация </a:t>
            </a:r>
            <a:r>
              <a:rPr lang="ru-RU" sz="2700" dirty="0"/>
              <a:t>работы приемной комиссии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/>
              <a:t>ОГАПОУ «Белгородский индустриальный колледж</a:t>
            </a:r>
            <a:r>
              <a:rPr lang="ru-RU" sz="2700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497972" y="2726659"/>
            <a:ext cx="2886645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/>
            <a:r>
              <a:rPr lang="ru-RU" altLang="ru-RU" sz="8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Шаталов Олег Александрович</a:t>
            </a:r>
          </a:p>
          <a:p>
            <a:pPr algn="ctr" defTabSz="914400" fontAlgn="base"/>
            <a:r>
              <a:rPr lang="ru-RU" altLang="ru-RU" sz="8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Директор </a:t>
            </a:r>
            <a:r>
              <a:rPr lang="ru-RU" altLang="ru-RU" sz="8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Областного государственного автономного профессионального образовательного учреждения </a:t>
            </a:r>
          </a:p>
          <a:p>
            <a:pPr algn="ctr" defTabSz="914400" fontAlgn="base"/>
            <a:r>
              <a:rPr lang="ru-RU" altLang="ru-RU" sz="8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«Белгородский индустриальный колледж»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4137867" y="98164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462365" y="2752797"/>
            <a:ext cx="1998274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Бакалова Евгения </a:t>
            </a: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Евгеньевна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Заместитель </a:t>
            </a: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директора </a:t>
            </a: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(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ОГАПОУ </a:t>
            </a:r>
            <a:r>
              <a:rPr lang="ru-RU" altLang="ru-RU" sz="900" b="1" kern="0" dirty="0">
                <a:solidFill>
                  <a:srgbClr val="00295C"/>
                </a:solidFill>
                <a:latin typeface="Calibri"/>
              </a:rPr>
              <a:t>«БИК»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6247718" y="981648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9095" y="1605940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Логотип организации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522" y="1212358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0492" y="1160547"/>
            <a:ext cx="1184175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1839913" y="5579369"/>
            <a:ext cx="1462088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Синявская Екатерина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Витальевна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Секретарь учебной части ОГАПОУ «БИК»</a:t>
            </a:r>
          </a:p>
          <a:p>
            <a:pPr algn="ctr" fontAlgn="base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1545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424089" y="5579369"/>
            <a:ext cx="1462088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Авилова Ольга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Дмитриевна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Заведующий учебной частью ОГАПОУ «БИК»</a:t>
            </a:r>
          </a:p>
          <a:p>
            <a:pPr algn="ctr" fontAlgn="base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5721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5004691" y="5645317"/>
            <a:ext cx="146208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Погребнякова Анна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Александровна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r>
              <a:rPr lang="ru-RU" sz="1000" dirty="0">
                <a:solidFill>
                  <a:prstClr val="black"/>
                </a:solidFill>
                <a:latin typeface="Calibri"/>
              </a:rPr>
              <a:t>Лаборант ОГАПОУ «БИК»</a:t>
            </a:r>
          </a:p>
          <a:p>
            <a:pPr algn="ctr" fontAlgn="base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37969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6594586" y="5641570"/>
            <a:ext cx="1462088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000" dirty="0">
                <a:solidFill>
                  <a:prstClr val="black"/>
                </a:solidFill>
                <a:latin typeface="Calibri"/>
              </a:rPr>
              <a:t>Третьяк Ирина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Юрьевна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 fontAlgn="ctr"/>
            <a:r>
              <a:rPr lang="ru-RU" sz="1000" dirty="0">
                <a:solidFill>
                  <a:prstClr val="black"/>
                </a:solidFill>
                <a:latin typeface="Calibri"/>
              </a:rPr>
              <a:t>Преподаватель ОГАПОУ «БИК»</a:t>
            </a:r>
          </a:p>
          <a:p>
            <a:pPr algn="ctr" fontAlgn="ctr"/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22145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2264" y="63762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92" y="1677872"/>
            <a:ext cx="1254500" cy="125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47" y="1227505"/>
            <a:ext cx="1171858" cy="1393455"/>
          </a:xfrm>
          <a:prstGeom prst="rect">
            <a:avLst/>
          </a:prstGeom>
        </p:spPr>
      </p:pic>
      <p:pic>
        <p:nvPicPr>
          <p:cNvPr id="27" name="Рисунок 26" descr="https://sun9-79.userapi.com/impf/c834200/v834200290/118615/CzyErTd3x-Y.jpg?size=1920x1080&amp;quality=96&amp;sign=1a683ec2b0609aa9a0a02909a33229df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8552" r="25919" b="10775"/>
          <a:stretch/>
        </p:blipFill>
        <p:spPr bwMode="auto">
          <a:xfrm>
            <a:off x="2022327" y="4092299"/>
            <a:ext cx="1045592" cy="1351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sun9-84.userapi.com/c11197/u34084935/130289423/y_9ac91ad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2" t="18215" r="33388" b="47336"/>
          <a:stretch/>
        </p:blipFill>
        <p:spPr bwMode="auto">
          <a:xfrm>
            <a:off x="3666462" y="4119588"/>
            <a:ext cx="917371" cy="1423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Анна Погребнякова(Рудева)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3473" r="19445" b="39582"/>
          <a:stretch/>
        </p:blipFill>
        <p:spPr bwMode="auto">
          <a:xfrm>
            <a:off x="5169670" y="4079522"/>
            <a:ext cx="1044674" cy="1421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925" y="3985615"/>
            <a:ext cx="1079086" cy="1511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347" y="1197776"/>
            <a:ext cx="102421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7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/>
          </p:cNvPr>
          <p:cNvSpPr/>
          <p:nvPr/>
        </p:nvSpPr>
        <p:spPr>
          <a:xfrm>
            <a:off x="1815008" y="1281286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1841500" y="1306514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1839913" y="3630614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504D"/>
                </a:solidFill>
                <a:latin typeface="Calibri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474217" y="422547"/>
            <a:ext cx="11531599" cy="5659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Команда </a:t>
            </a:r>
            <a:r>
              <a:rPr lang="ru-RU" sz="2400" dirty="0" smtClean="0"/>
              <a:t>проекта Повышение </a:t>
            </a:r>
            <a:r>
              <a:rPr lang="ru-RU" sz="2400" dirty="0"/>
              <a:t>эффективности поиска учебной  информации на уроках и внеурочной деятельности в преподавании дисциплин общеобразовательного цикла через использование электронных библиотечных систем </a:t>
            </a:r>
            <a:endParaRPr lang="ru-RU" sz="2400" dirty="0" smtClean="0"/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575721" y="3023198"/>
            <a:ext cx="28866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/>
            <a:r>
              <a:rPr lang="ru-RU" altLang="ru-RU" sz="12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Шаталов О.А. </a:t>
            </a:r>
            <a:endParaRPr lang="ru-RU" altLang="ru-RU" sz="1200" b="1" dirty="0">
              <a:solidFill>
                <a:srgbClr val="1F497D"/>
              </a:solidFill>
              <a:latin typeface="Calibri"/>
              <a:cs typeface="Times New Roman" panose="02020603050405020304" pitchFamily="18" charset="0"/>
            </a:endParaRPr>
          </a:p>
          <a:p>
            <a:pPr algn="ctr" defTabSz="914400" fontAlgn="base"/>
            <a:r>
              <a:rPr lang="ru-RU" altLang="ru-RU" sz="12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директор </a:t>
            </a:r>
            <a:r>
              <a:rPr lang="ru-RU" altLang="ru-RU" sz="12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ОГАПОУ «БИК</a:t>
            </a:r>
            <a:r>
              <a:rPr lang="ru-RU" altLang="ru-RU" sz="12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»</a:t>
            </a:r>
            <a:endParaRPr lang="ru-RU" altLang="ru-RU" sz="1200" b="1" dirty="0">
              <a:solidFill>
                <a:srgbClr val="1F497D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4197447" y="131905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10874" y="2958899"/>
            <a:ext cx="199827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Calibri"/>
              </a:rPr>
              <a:t>Беляева Г.Н</a:t>
            </a:r>
            <a:r>
              <a:rPr lang="ru-RU" altLang="ru-RU" sz="1200" b="1" kern="0" dirty="0">
                <a:solidFill>
                  <a:srgbClr val="00295C"/>
                </a:solidFill>
                <a:latin typeface="Calibri"/>
              </a:rPr>
              <a:t>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Calibri"/>
              </a:rPr>
              <a:t> </a:t>
            </a:r>
            <a:r>
              <a:rPr lang="ru-RU" altLang="ru-RU" sz="1200" b="1" kern="0" dirty="0" err="1">
                <a:solidFill>
                  <a:srgbClr val="00295C"/>
                </a:solidFill>
                <a:latin typeface="Calibri"/>
              </a:rPr>
              <a:t>зав.отделением</a:t>
            </a:r>
            <a:r>
              <a:rPr lang="ru-RU" altLang="ru-RU" sz="1400" b="1" kern="0" dirty="0">
                <a:solidFill>
                  <a:srgbClr val="00295C"/>
                </a:solidFill>
              </a:rPr>
              <a:t> 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6214344" y="134747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500" y="1940639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Логотип организации</a:t>
            </a:r>
          </a:p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9145" y="1535479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5421" y="1502927"/>
            <a:ext cx="1184175" cy="1416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1786205" y="5558927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>
                <a:solidFill>
                  <a:prstClr val="black"/>
                </a:solidFill>
                <a:latin typeface="Calibri"/>
              </a:rPr>
              <a:t>Горлова Е.В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Преподаватель ОГАПОУ «БИК»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1545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424090" y="5579368"/>
            <a:ext cx="1303759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>
                <a:solidFill>
                  <a:prstClr val="black"/>
                </a:solidFill>
                <a:latin typeface="Calibri"/>
              </a:rPr>
              <a:t>Конобиевская М.И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Преподаватель ОГАПОУ «БИК»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5721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5004691" y="5645316"/>
            <a:ext cx="146208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 err="1">
                <a:solidFill>
                  <a:prstClr val="black"/>
                </a:solidFill>
                <a:latin typeface="Calibri"/>
              </a:rPr>
              <a:t>Деревнина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О.В.</a:t>
            </a:r>
          </a:p>
          <a:p>
            <a:pPr algn="ctr" fontAlgn="base"/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Преподаватель </a:t>
            </a:r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ОГАПОУ «БИК»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algn="ctr" fontAlgn="base"/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37969" y="4090294"/>
            <a:ext cx="1076375" cy="1468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6594586" y="5641569"/>
            <a:ext cx="146208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200" dirty="0">
                <a:solidFill>
                  <a:prstClr val="black"/>
                </a:solidFill>
                <a:latin typeface="Calibri"/>
              </a:rPr>
              <a:t>Гонтарь Т.Л.</a:t>
            </a:r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Преподаватель ОГАПОУ </a:t>
            </a:r>
            <a:r>
              <a:rPr lang="ru-RU" sz="1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«БИК»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algn="ctr" font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19702" y="4078616"/>
            <a:ext cx="1076375" cy="1431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ФОТО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2264" y="63762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9" y="2015403"/>
            <a:ext cx="1254500" cy="125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18" y="1566826"/>
            <a:ext cx="1096578" cy="1326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77" y="1587125"/>
            <a:ext cx="1190617" cy="1380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23203" r="9144"/>
          <a:stretch/>
        </p:blipFill>
        <p:spPr>
          <a:xfrm>
            <a:off x="5159897" y="4080947"/>
            <a:ext cx="1080120" cy="1461908"/>
          </a:xfrm>
          <a:prstGeom prst="rect">
            <a:avLst/>
          </a:prstGeom>
        </p:spPr>
      </p:pic>
      <p:pic>
        <p:nvPicPr>
          <p:cNvPr id="6150" name="Picture 6" descr="Картинка участника Конобиевская Мария Иванов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228592"/>
            <a:ext cx="1054447" cy="11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98" y="4140389"/>
            <a:ext cx="103366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32885" t="26190" r="43102" b="33839"/>
          <a:stretch/>
        </p:blipFill>
        <p:spPr>
          <a:xfrm>
            <a:off x="6744073" y="4077072"/>
            <a:ext cx="115212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762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Широкоэкранный</PresentationFormat>
  <Paragraphs>112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1_Тема Office</vt:lpstr>
      <vt:lpstr>Команда проекта Оптимизация процесса сбора заявок на питания обучающихся бюджетных групп в ОГАПОУ «Белгородский индустриальный колледж»</vt:lpstr>
      <vt:lpstr>Команда проекта Оптимизация процесса выдачи дубликатов документов  об образовании </vt:lpstr>
      <vt:lpstr>Команда проекта Оптимизация работы приемной комиссии  в ОГАПОУ «Белгородский индустриальный колледж»  </vt:lpstr>
      <vt:lpstr>Команда проекта Повышение эффективности поиска учебной  информации на уроках и внеурочной деятельности в преподавании дисциплин общеобразовательного цикла через использование электронных библиотечных систем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проекта Оптимизация процесса сбора заявок на питания обучающихся бюджетных групп в ОГАПОУ «Белгородский индустриальный колледж»</dc:title>
  <dc:creator>Беляева Галина Николаевна</dc:creator>
  <cp:lastModifiedBy>Беляева Галина Николаевна</cp:lastModifiedBy>
  <cp:revision>1</cp:revision>
  <dcterms:created xsi:type="dcterms:W3CDTF">2021-12-02T05:25:46Z</dcterms:created>
  <dcterms:modified xsi:type="dcterms:W3CDTF">2021-12-02T05:26:02Z</dcterms:modified>
</cp:coreProperties>
</file>